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1" r:id="rId15"/>
    <p:sldId id="272" r:id="rId16"/>
    <p:sldId id="270" r:id="rId17"/>
    <p:sldId id="273" r:id="rId18"/>
    <p:sldId id="274" r:id="rId19"/>
    <p:sldId id="275" r:id="rId20"/>
    <p:sldId id="277" r:id="rId21"/>
    <p:sldId id="276" r:id="rId22"/>
    <p:sldId id="278" r:id="rId23"/>
    <p:sldId id="279" r:id="rId24"/>
    <p:sldId id="280" r:id="rId25"/>
    <p:sldId id="281" r:id="rId26"/>
    <p:sldId id="282" r:id="rId27"/>
    <p:sldId id="283" r:id="rId28"/>
    <p:sldId id="285" r:id="rId29"/>
    <p:sldId id="286" r:id="rId30"/>
    <p:sldId id="287" r:id="rId31"/>
    <p:sldId id="288" r:id="rId32"/>
    <p:sldId id="289" r:id="rId33"/>
    <p:sldId id="290" r:id="rId34"/>
    <p:sldId id="291" r:id="rId35"/>
    <p:sldId id="29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984C7E-43BC-4888-AB02-598E4E0526FD}" v="117" dt="2023-11-05T14:37:01.476"/>
    <p1510:client id="{CFCFEC01-3EB4-4A77-97C7-F5563925BC33}" v="47" dt="2023-08-24T00:36:07.0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17" d="100"/>
          <a:sy n="117" d="100"/>
        </p:scale>
        <p:origin x="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nuvaradhan Moganarengam" clId="Web-{40984C7E-43BC-4888-AB02-598E4E0526FD}"/>
    <pc:docChg chg="delSld modSld addMainMaster delMainMaster modMainMaster">
      <pc:chgData name="Vishnuvaradhan Moganarengam" userId="" providerId="" clId="Web-{40984C7E-43BC-4888-AB02-598E4E0526FD}" dt="2023-11-05T14:37:01.476" v="116" actId="20577"/>
      <pc:docMkLst>
        <pc:docMk/>
      </pc:docMkLst>
      <pc:sldChg chg="addSp delSp modSp mod modClrScheme chgLayout">
        <pc:chgData name="Vishnuvaradhan Moganarengam" userId="" providerId="" clId="Web-{40984C7E-43BC-4888-AB02-598E4E0526FD}" dt="2023-11-05T14:34:53.551" v="59" actId="1076"/>
        <pc:sldMkLst>
          <pc:docMk/>
          <pc:sldMk cId="3333942951" sldId="256"/>
        </pc:sldMkLst>
        <pc:spChg chg="mod ord">
          <ac:chgData name="Vishnuvaradhan Moganarengam" userId="" providerId="" clId="Web-{40984C7E-43BC-4888-AB02-598E4E0526FD}" dt="2023-11-05T14:31:46.295" v="43" actId="20577"/>
          <ac:spMkLst>
            <pc:docMk/>
            <pc:sldMk cId="3333942951" sldId="256"/>
            <ac:spMk id="2" creationId="{39190630-681B-6EB8-4CC5-574D333F68F5}"/>
          </ac:spMkLst>
        </pc:spChg>
        <pc:spChg chg="mod ord">
          <ac:chgData name="Vishnuvaradhan Moganarengam" userId="" providerId="" clId="Web-{40984C7E-43BC-4888-AB02-598E4E0526FD}" dt="2023-11-05T14:34:53.551" v="59" actId="1076"/>
          <ac:spMkLst>
            <pc:docMk/>
            <pc:sldMk cId="3333942951" sldId="256"/>
            <ac:spMk id="3" creationId="{2C739B46-0AC4-6DAF-EEA3-EDD48A5D63D7}"/>
          </ac:spMkLst>
        </pc:spChg>
        <pc:spChg chg="add del mod">
          <ac:chgData name="Vishnuvaradhan Moganarengam" userId="" providerId="" clId="Web-{40984C7E-43BC-4888-AB02-598E4E0526FD}" dt="2023-11-05T14:33:27.704" v="57"/>
          <ac:spMkLst>
            <pc:docMk/>
            <pc:sldMk cId="3333942951" sldId="256"/>
            <ac:spMk id="4" creationId="{DA817224-1136-05B2-0EE2-CCAA21B386DC}"/>
          </ac:spMkLst>
        </pc:spChg>
      </pc:sldChg>
      <pc:sldChg chg="addSp delSp modSp mod modClrScheme chgLayout">
        <pc:chgData name="Vishnuvaradhan Moganarengam" userId="" providerId="" clId="Web-{40984C7E-43BC-4888-AB02-598E4E0526FD}" dt="2023-11-05T14:33:27.704" v="57"/>
        <pc:sldMkLst>
          <pc:docMk/>
          <pc:sldMk cId="1404120524" sldId="257"/>
        </pc:sldMkLst>
        <pc:spChg chg="mod ord">
          <ac:chgData name="Vishnuvaradhan Moganarengam" userId="" providerId="" clId="Web-{40984C7E-43BC-4888-AB02-598E4E0526FD}" dt="2023-11-05T14:27:07.505" v="0"/>
          <ac:spMkLst>
            <pc:docMk/>
            <pc:sldMk cId="1404120524" sldId="257"/>
            <ac:spMk id="2" creationId="{F243A128-9652-9A4B-FD15-FE0CAA91215F}"/>
          </ac:spMkLst>
        </pc:spChg>
        <pc:spChg chg="mod ord">
          <ac:chgData name="Vishnuvaradhan Moganarengam" userId="" providerId="" clId="Web-{40984C7E-43BC-4888-AB02-598E4E0526FD}" dt="2023-11-05T14:27:07.505" v="0"/>
          <ac:spMkLst>
            <pc:docMk/>
            <pc:sldMk cId="1404120524" sldId="257"/>
            <ac:spMk id="3" creationId="{4D512325-7381-8E0E-981A-9B251C496FCA}"/>
          </ac:spMkLst>
        </pc:spChg>
        <pc:spChg chg="add del mod">
          <ac:chgData name="Vishnuvaradhan Moganarengam" userId="" providerId="" clId="Web-{40984C7E-43BC-4888-AB02-598E4E0526FD}" dt="2023-11-05T14:33:27.704" v="57"/>
          <ac:spMkLst>
            <pc:docMk/>
            <pc:sldMk cId="1404120524" sldId="257"/>
            <ac:spMk id="4" creationId="{43679488-5BF6-EB89-988B-CB685475EA24}"/>
          </ac:spMkLst>
        </pc:spChg>
      </pc:sldChg>
      <pc:sldChg chg="addSp delSp modSp mod modClrScheme chgLayout">
        <pc:chgData name="Vishnuvaradhan Moganarengam" userId="" providerId="" clId="Web-{40984C7E-43BC-4888-AB02-598E4E0526FD}" dt="2023-11-05T14:33:27.704" v="57"/>
        <pc:sldMkLst>
          <pc:docMk/>
          <pc:sldMk cId="4212931299" sldId="258"/>
        </pc:sldMkLst>
        <pc:spChg chg="mod ord">
          <ac:chgData name="Vishnuvaradhan Moganarengam" userId="" providerId="" clId="Web-{40984C7E-43BC-4888-AB02-598E4E0526FD}" dt="2023-11-05T14:27:07.505" v="0"/>
          <ac:spMkLst>
            <pc:docMk/>
            <pc:sldMk cId="4212931299" sldId="258"/>
            <ac:spMk id="2" creationId="{6ADBBA2F-9B46-DBA7-9BD2-5402E45A93B0}"/>
          </ac:spMkLst>
        </pc:spChg>
        <pc:spChg chg="mod ord">
          <ac:chgData name="Vishnuvaradhan Moganarengam" userId="" providerId="" clId="Web-{40984C7E-43BC-4888-AB02-598E4E0526FD}" dt="2023-11-05T14:27:37.162" v="1" actId="1076"/>
          <ac:spMkLst>
            <pc:docMk/>
            <pc:sldMk cId="4212931299" sldId="258"/>
            <ac:spMk id="3" creationId="{DD2EBD9F-4B55-7860-4D87-7A92346A3561}"/>
          </ac:spMkLst>
        </pc:spChg>
        <pc:spChg chg="add del mod">
          <ac:chgData name="Vishnuvaradhan Moganarengam" userId="" providerId="" clId="Web-{40984C7E-43BC-4888-AB02-598E4E0526FD}" dt="2023-11-05T14:33:27.704" v="57"/>
          <ac:spMkLst>
            <pc:docMk/>
            <pc:sldMk cId="4212931299" sldId="258"/>
            <ac:spMk id="5" creationId="{0CDE2DF2-2EA3-9F95-19E6-C20CD4B2269D}"/>
          </ac:spMkLst>
        </pc:spChg>
      </pc:sldChg>
      <pc:sldChg chg="addSp delSp modSp mod modClrScheme chgLayout">
        <pc:chgData name="Vishnuvaradhan Moganarengam" userId="" providerId="" clId="Web-{40984C7E-43BC-4888-AB02-598E4E0526FD}" dt="2023-11-05T14:33:27.704" v="57"/>
        <pc:sldMkLst>
          <pc:docMk/>
          <pc:sldMk cId="3894801983" sldId="259"/>
        </pc:sldMkLst>
        <pc:spChg chg="mod ord">
          <ac:chgData name="Vishnuvaradhan Moganarengam" userId="" providerId="" clId="Web-{40984C7E-43BC-4888-AB02-598E4E0526FD}" dt="2023-11-05T14:27:07.505" v="0"/>
          <ac:spMkLst>
            <pc:docMk/>
            <pc:sldMk cId="3894801983" sldId="259"/>
            <ac:spMk id="2" creationId="{EDF0E3F9-71C1-9D54-E617-C8F84FC982C8}"/>
          </ac:spMkLst>
        </pc:spChg>
        <pc:spChg chg="mod ord">
          <ac:chgData name="Vishnuvaradhan Moganarengam" userId="" providerId="" clId="Web-{40984C7E-43BC-4888-AB02-598E4E0526FD}" dt="2023-11-05T14:27:07.505" v="0"/>
          <ac:spMkLst>
            <pc:docMk/>
            <pc:sldMk cId="3894801983" sldId="259"/>
            <ac:spMk id="3" creationId="{87A42E23-2155-CEC2-6E46-8E03C5C53A0A}"/>
          </ac:spMkLst>
        </pc:spChg>
        <pc:spChg chg="add del mod">
          <ac:chgData name="Vishnuvaradhan Moganarengam" userId="" providerId="" clId="Web-{40984C7E-43BC-4888-AB02-598E4E0526FD}" dt="2023-11-05T14:33:27.704" v="57"/>
          <ac:spMkLst>
            <pc:docMk/>
            <pc:sldMk cId="3894801983" sldId="259"/>
            <ac:spMk id="5" creationId="{EADD1CF0-8C86-23F5-0586-6C3DEFFDBFE7}"/>
          </ac:spMkLst>
        </pc:spChg>
      </pc:sldChg>
      <pc:sldChg chg="addSp delSp modSp mod modClrScheme chgLayout">
        <pc:chgData name="Vishnuvaradhan Moganarengam" userId="" providerId="" clId="Web-{40984C7E-43BC-4888-AB02-598E4E0526FD}" dt="2023-11-05T14:35:26.270" v="70" actId="20577"/>
        <pc:sldMkLst>
          <pc:docMk/>
          <pc:sldMk cId="2035693332" sldId="260"/>
        </pc:sldMkLst>
        <pc:spChg chg="mod ord">
          <ac:chgData name="Vishnuvaradhan Moganarengam" userId="" providerId="" clId="Web-{40984C7E-43BC-4888-AB02-598E4E0526FD}" dt="2023-11-05T14:27:07.505" v="0"/>
          <ac:spMkLst>
            <pc:docMk/>
            <pc:sldMk cId="2035693332" sldId="260"/>
            <ac:spMk id="2" creationId="{797413EE-E946-9DD8-0EDA-ED2A84BD6CD0}"/>
          </ac:spMkLst>
        </pc:spChg>
        <pc:spChg chg="mod ord">
          <ac:chgData name="Vishnuvaradhan Moganarengam" userId="" providerId="" clId="Web-{40984C7E-43BC-4888-AB02-598E4E0526FD}" dt="2023-11-05T14:35:26.270" v="70" actId="20577"/>
          <ac:spMkLst>
            <pc:docMk/>
            <pc:sldMk cId="2035693332" sldId="260"/>
            <ac:spMk id="3" creationId="{84E51BC6-80B0-857A-E8A3-B00E441A0B1A}"/>
          </ac:spMkLst>
        </pc:spChg>
        <pc:spChg chg="add del mod">
          <ac:chgData name="Vishnuvaradhan Moganarengam" userId="" providerId="" clId="Web-{40984C7E-43BC-4888-AB02-598E4E0526FD}" dt="2023-11-05T14:33:27.704" v="57"/>
          <ac:spMkLst>
            <pc:docMk/>
            <pc:sldMk cId="2035693332" sldId="260"/>
            <ac:spMk id="4" creationId="{9FEDCEE2-0DBD-8DB0-2F27-9D6C72B91EC2}"/>
          </ac:spMkLst>
        </pc:spChg>
      </pc:sldChg>
      <pc:sldChg chg="addSp delSp modSp mod modClrScheme chgLayout">
        <pc:chgData name="Vishnuvaradhan Moganarengam" userId="" providerId="" clId="Web-{40984C7E-43BC-4888-AB02-598E4E0526FD}" dt="2023-11-05T14:33:27.704" v="57"/>
        <pc:sldMkLst>
          <pc:docMk/>
          <pc:sldMk cId="1437857856" sldId="261"/>
        </pc:sldMkLst>
        <pc:spChg chg="mod ord">
          <ac:chgData name="Vishnuvaradhan Moganarengam" userId="" providerId="" clId="Web-{40984C7E-43BC-4888-AB02-598E4E0526FD}" dt="2023-11-05T14:27:07.505" v="0"/>
          <ac:spMkLst>
            <pc:docMk/>
            <pc:sldMk cId="1437857856" sldId="261"/>
            <ac:spMk id="2" creationId="{11B709F0-B1CC-8ED4-A72B-EC5338056F1A}"/>
          </ac:spMkLst>
        </pc:spChg>
        <pc:spChg chg="mod ord">
          <ac:chgData name="Vishnuvaradhan Moganarengam" userId="" providerId="" clId="Web-{40984C7E-43BC-4888-AB02-598E4E0526FD}" dt="2023-11-05T14:27:07.505" v="0"/>
          <ac:spMkLst>
            <pc:docMk/>
            <pc:sldMk cId="1437857856" sldId="261"/>
            <ac:spMk id="3" creationId="{296C74E8-28F9-18F2-1196-7983AFA1E61E}"/>
          </ac:spMkLst>
        </pc:spChg>
        <pc:spChg chg="add del mod">
          <ac:chgData name="Vishnuvaradhan Moganarengam" userId="" providerId="" clId="Web-{40984C7E-43BC-4888-AB02-598E4E0526FD}" dt="2023-11-05T14:33:27.704" v="57"/>
          <ac:spMkLst>
            <pc:docMk/>
            <pc:sldMk cId="1437857856" sldId="261"/>
            <ac:spMk id="5" creationId="{587DF7E0-DA38-8442-5EB4-9163F4230630}"/>
          </ac:spMkLst>
        </pc:spChg>
      </pc:sldChg>
      <pc:sldChg chg="addSp delSp modSp mod modClrScheme chgLayout">
        <pc:chgData name="Vishnuvaradhan Moganarengam" userId="" providerId="" clId="Web-{40984C7E-43BC-4888-AB02-598E4E0526FD}" dt="2023-11-05T14:35:39.114" v="82" actId="20577"/>
        <pc:sldMkLst>
          <pc:docMk/>
          <pc:sldMk cId="4138244540" sldId="262"/>
        </pc:sldMkLst>
        <pc:spChg chg="mod ord">
          <ac:chgData name="Vishnuvaradhan Moganarengam" userId="" providerId="" clId="Web-{40984C7E-43BC-4888-AB02-598E4E0526FD}" dt="2023-11-05T14:27:07.505" v="0"/>
          <ac:spMkLst>
            <pc:docMk/>
            <pc:sldMk cId="4138244540" sldId="262"/>
            <ac:spMk id="2" creationId="{76B8CBD1-FA87-5DD1-1017-E99C7BC35969}"/>
          </ac:spMkLst>
        </pc:spChg>
        <pc:spChg chg="mod ord">
          <ac:chgData name="Vishnuvaradhan Moganarengam" userId="" providerId="" clId="Web-{40984C7E-43BC-4888-AB02-598E4E0526FD}" dt="2023-11-05T14:35:39.114" v="82" actId="20577"/>
          <ac:spMkLst>
            <pc:docMk/>
            <pc:sldMk cId="4138244540" sldId="262"/>
            <ac:spMk id="3" creationId="{43B88776-6F00-C5C6-BED6-03165E019971}"/>
          </ac:spMkLst>
        </pc:spChg>
        <pc:spChg chg="add del mod">
          <ac:chgData name="Vishnuvaradhan Moganarengam" userId="" providerId="" clId="Web-{40984C7E-43BC-4888-AB02-598E4E0526FD}" dt="2023-11-05T14:33:27.704" v="57"/>
          <ac:spMkLst>
            <pc:docMk/>
            <pc:sldMk cId="4138244540" sldId="262"/>
            <ac:spMk id="4" creationId="{56181566-4730-F0B1-2CF4-CE0BECD10B9C}"/>
          </ac:spMkLst>
        </pc:spChg>
      </pc:sldChg>
      <pc:sldChg chg="addSp delSp modSp mod modClrScheme chgLayout">
        <pc:chgData name="Vishnuvaradhan Moganarengam" userId="" providerId="" clId="Web-{40984C7E-43BC-4888-AB02-598E4E0526FD}" dt="2023-11-05T14:33:27.704" v="57"/>
        <pc:sldMkLst>
          <pc:docMk/>
          <pc:sldMk cId="3340701986" sldId="263"/>
        </pc:sldMkLst>
        <pc:spChg chg="mod ord">
          <ac:chgData name="Vishnuvaradhan Moganarengam" userId="" providerId="" clId="Web-{40984C7E-43BC-4888-AB02-598E4E0526FD}" dt="2023-11-05T14:27:07.505" v="0"/>
          <ac:spMkLst>
            <pc:docMk/>
            <pc:sldMk cId="3340701986" sldId="263"/>
            <ac:spMk id="2" creationId="{B0D7F3C7-F6AB-9E9D-5E86-3E4690FA12ED}"/>
          </ac:spMkLst>
        </pc:spChg>
        <pc:spChg chg="mod ord">
          <ac:chgData name="Vishnuvaradhan Moganarengam" userId="" providerId="" clId="Web-{40984C7E-43BC-4888-AB02-598E4E0526FD}" dt="2023-11-05T14:27:50.772" v="2" actId="1076"/>
          <ac:spMkLst>
            <pc:docMk/>
            <pc:sldMk cId="3340701986" sldId="263"/>
            <ac:spMk id="3" creationId="{8E34FFA4-6C4A-46B5-86AE-49A3E485DAD7}"/>
          </ac:spMkLst>
        </pc:spChg>
        <pc:spChg chg="add del mod">
          <ac:chgData name="Vishnuvaradhan Moganarengam" userId="" providerId="" clId="Web-{40984C7E-43BC-4888-AB02-598E4E0526FD}" dt="2023-11-05T14:33:27.704" v="57"/>
          <ac:spMkLst>
            <pc:docMk/>
            <pc:sldMk cId="3340701986" sldId="263"/>
            <ac:spMk id="4" creationId="{C54D5DD1-2348-D6C0-4FBB-54DEC97776C5}"/>
          </ac:spMkLst>
        </pc:spChg>
      </pc:sldChg>
      <pc:sldChg chg="addSp delSp modSp del mod modClrScheme chgLayout">
        <pc:chgData name="Vishnuvaradhan Moganarengam" userId="" providerId="" clId="Web-{40984C7E-43BC-4888-AB02-598E4E0526FD}" dt="2023-11-05T14:33:34.689" v="58"/>
        <pc:sldMkLst>
          <pc:docMk/>
          <pc:sldMk cId="1204463870" sldId="264"/>
        </pc:sldMkLst>
        <pc:spChg chg="mod ord">
          <ac:chgData name="Vishnuvaradhan Moganarengam" userId="" providerId="" clId="Web-{40984C7E-43BC-4888-AB02-598E4E0526FD}" dt="2023-11-05T14:27:07.505" v="0"/>
          <ac:spMkLst>
            <pc:docMk/>
            <pc:sldMk cId="1204463870" sldId="264"/>
            <ac:spMk id="2" creationId="{F199C5EA-9911-E991-70E1-1B7DE665455C}"/>
          </ac:spMkLst>
        </pc:spChg>
        <pc:spChg chg="add del mod">
          <ac:chgData name="Vishnuvaradhan Moganarengam" userId="" providerId="" clId="Web-{40984C7E-43BC-4888-AB02-598E4E0526FD}" dt="2023-11-05T14:33:27.704" v="57"/>
          <ac:spMkLst>
            <pc:docMk/>
            <pc:sldMk cId="1204463870" sldId="264"/>
            <ac:spMk id="3" creationId="{79AEA933-85FB-6884-AD70-DA71E0982FCD}"/>
          </ac:spMkLst>
        </pc:spChg>
        <pc:picChg chg="mod ord">
          <ac:chgData name="Vishnuvaradhan Moganarengam" userId="" providerId="" clId="Web-{40984C7E-43BC-4888-AB02-598E4E0526FD}" dt="2023-11-05T14:27:07.505" v="0"/>
          <ac:picMkLst>
            <pc:docMk/>
            <pc:sldMk cId="1204463870" sldId="264"/>
            <ac:picMk id="4" creationId="{231E544B-6948-DE4D-AC9A-87F3EC591DE4}"/>
          </ac:picMkLst>
        </pc:picChg>
      </pc:sldChg>
      <pc:sldChg chg="addSp delSp modSp mod modClrScheme chgLayout">
        <pc:chgData name="Vishnuvaradhan Moganarengam" userId="" providerId="" clId="Web-{40984C7E-43BC-4888-AB02-598E4E0526FD}" dt="2023-11-05T14:33:15.860" v="56"/>
        <pc:sldMkLst>
          <pc:docMk/>
          <pc:sldMk cId="2945424535" sldId="265"/>
        </pc:sldMkLst>
        <pc:spChg chg="mod ord">
          <ac:chgData name="Vishnuvaradhan Moganarengam" userId="" providerId="" clId="Web-{40984C7E-43BC-4888-AB02-598E4E0526FD}" dt="2023-11-05T14:27:07.505" v="0"/>
          <ac:spMkLst>
            <pc:docMk/>
            <pc:sldMk cId="2945424535" sldId="265"/>
            <ac:spMk id="2" creationId="{29AFA10E-4003-D8E5-CF56-CB00CDD890B4}"/>
          </ac:spMkLst>
        </pc:spChg>
        <pc:spChg chg="mod ord">
          <ac:chgData name="Vishnuvaradhan Moganarengam" userId="" providerId="" clId="Web-{40984C7E-43BC-4888-AB02-598E4E0526FD}" dt="2023-11-05T14:27:07.505" v="0"/>
          <ac:spMkLst>
            <pc:docMk/>
            <pc:sldMk cId="2945424535" sldId="265"/>
            <ac:spMk id="3" creationId="{6B4910AC-01A9-9279-38FC-646542005184}"/>
          </ac:spMkLst>
        </pc:spChg>
        <pc:spChg chg="add del mod">
          <ac:chgData name="Vishnuvaradhan Moganarengam" userId="" providerId="" clId="Web-{40984C7E-43BC-4888-AB02-598E4E0526FD}" dt="2023-11-05T14:33:11.219" v="54"/>
          <ac:spMkLst>
            <pc:docMk/>
            <pc:sldMk cId="2945424535" sldId="265"/>
            <ac:spMk id="5" creationId="{0752C1C2-9AAA-7EA1-BBB9-A52D54414791}"/>
          </ac:spMkLst>
        </pc:spChg>
        <pc:spChg chg="add del mod">
          <ac:chgData name="Vishnuvaradhan Moganarengam" userId="" providerId="" clId="Web-{40984C7E-43BC-4888-AB02-598E4E0526FD}" dt="2023-11-05T14:33:15.860" v="56"/>
          <ac:spMkLst>
            <pc:docMk/>
            <pc:sldMk cId="2945424535" sldId="265"/>
            <ac:spMk id="6" creationId="{B38D6EC7-DC4A-0343-7A2B-CEA72BB63F74}"/>
          </ac:spMkLst>
        </pc:spChg>
      </pc:sldChg>
      <pc:sldChg chg="addSp delSp modSp mod modClrScheme chgLayout">
        <pc:chgData name="Vishnuvaradhan Moganarengam" userId="" providerId="" clId="Web-{40984C7E-43BC-4888-AB02-598E4E0526FD}" dt="2023-11-05T14:33:27.704" v="57"/>
        <pc:sldMkLst>
          <pc:docMk/>
          <pc:sldMk cId="566897696" sldId="266"/>
        </pc:sldMkLst>
        <pc:spChg chg="mod ord">
          <ac:chgData name="Vishnuvaradhan Moganarengam" userId="" providerId="" clId="Web-{40984C7E-43BC-4888-AB02-598E4E0526FD}" dt="2023-11-05T14:27:07.505" v="0"/>
          <ac:spMkLst>
            <pc:docMk/>
            <pc:sldMk cId="566897696" sldId="266"/>
            <ac:spMk id="2" creationId="{B7E7389F-9AAC-C26D-BAE4-291E54FE62EA}"/>
          </ac:spMkLst>
        </pc:spChg>
        <pc:spChg chg="mod ord">
          <ac:chgData name="Vishnuvaradhan Moganarengam" userId="" providerId="" clId="Web-{40984C7E-43BC-4888-AB02-598E4E0526FD}" dt="2023-11-05T14:27:07.505" v="0"/>
          <ac:spMkLst>
            <pc:docMk/>
            <pc:sldMk cId="566897696" sldId="266"/>
            <ac:spMk id="3" creationId="{FCF20086-8092-5188-FDBC-69849E716DA7}"/>
          </ac:spMkLst>
        </pc:spChg>
        <pc:spChg chg="add del mod">
          <ac:chgData name="Vishnuvaradhan Moganarengam" userId="" providerId="" clId="Web-{40984C7E-43BC-4888-AB02-598E4E0526FD}" dt="2023-11-05T14:33:27.704" v="57"/>
          <ac:spMkLst>
            <pc:docMk/>
            <pc:sldMk cId="566897696" sldId="266"/>
            <ac:spMk id="5" creationId="{B7F20670-33E6-14FF-E4A7-CD5A0EACC5AE}"/>
          </ac:spMkLst>
        </pc:spChg>
      </pc:sldChg>
      <pc:sldChg chg="addSp delSp modSp mod modClrScheme chgLayout">
        <pc:chgData name="Vishnuvaradhan Moganarengam" userId="" providerId="" clId="Web-{40984C7E-43BC-4888-AB02-598E4E0526FD}" dt="2023-11-05T14:33:27.704" v="57"/>
        <pc:sldMkLst>
          <pc:docMk/>
          <pc:sldMk cId="2600683113" sldId="267"/>
        </pc:sldMkLst>
        <pc:spChg chg="mod ord">
          <ac:chgData name="Vishnuvaradhan Moganarengam" userId="" providerId="" clId="Web-{40984C7E-43BC-4888-AB02-598E4E0526FD}" dt="2023-11-05T14:27:07.505" v="0"/>
          <ac:spMkLst>
            <pc:docMk/>
            <pc:sldMk cId="2600683113" sldId="267"/>
            <ac:spMk id="2" creationId="{A5311C9F-2CBE-2DA7-F9DE-8C87C6140244}"/>
          </ac:spMkLst>
        </pc:spChg>
        <pc:spChg chg="mod ord">
          <ac:chgData name="Vishnuvaradhan Moganarengam" userId="" providerId="" clId="Web-{40984C7E-43BC-4888-AB02-598E4E0526FD}" dt="2023-11-05T14:27:07.505" v="0"/>
          <ac:spMkLst>
            <pc:docMk/>
            <pc:sldMk cId="2600683113" sldId="267"/>
            <ac:spMk id="3" creationId="{DAE9BAC7-CF4C-83E7-C7CD-61752F5914EF}"/>
          </ac:spMkLst>
        </pc:spChg>
        <pc:spChg chg="add del mod">
          <ac:chgData name="Vishnuvaradhan Moganarengam" userId="" providerId="" clId="Web-{40984C7E-43BC-4888-AB02-598E4E0526FD}" dt="2023-11-05T14:33:27.704" v="57"/>
          <ac:spMkLst>
            <pc:docMk/>
            <pc:sldMk cId="2600683113" sldId="267"/>
            <ac:spMk id="4" creationId="{690B3FA6-2F62-C088-8E6B-F90CAAD4815E}"/>
          </ac:spMkLst>
        </pc:spChg>
      </pc:sldChg>
      <pc:sldChg chg="addSp delSp modSp mod modClrScheme chgLayout">
        <pc:chgData name="Vishnuvaradhan Moganarengam" userId="" providerId="" clId="Web-{40984C7E-43BC-4888-AB02-598E4E0526FD}" dt="2023-11-05T14:33:27.704" v="57"/>
        <pc:sldMkLst>
          <pc:docMk/>
          <pc:sldMk cId="2363442970" sldId="268"/>
        </pc:sldMkLst>
        <pc:spChg chg="mod ord">
          <ac:chgData name="Vishnuvaradhan Moganarengam" userId="" providerId="" clId="Web-{40984C7E-43BC-4888-AB02-598E4E0526FD}" dt="2023-11-05T14:27:07.505" v="0"/>
          <ac:spMkLst>
            <pc:docMk/>
            <pc:sldMk cId="2363442970" sldId="268"/>
            <ac:spMk id="2" creationId="{40023406-256D-8063-D98D-8BA4CDD226F2}"/>
          </ac:spMkLst>
        </pc:spChg>
        <pc:spChg chg="mod ord">
          <ac:chgData name="Vishnuvaradhan Moganarengam" userId="" providerId="" clId="Web-{40984C7E-43BC-4888-AB02-598E4E0526FD}" dt="2023-11-05T14:28:12.554" v="6" actId="1076"/>
          <ac:spMkLst>
            <pc:docMk/>
            <pc:sldMk cId="2363442970" sldId="268"/>
            <ac:spMk id="3" creationId="{DD97E6CC-BFD1-0723-E81E-C1FAA26B1B4B}"/>
          </ac:spMkLst>
        </pc:spChg>
        <pc:spChg chg="add del mod">
          <ac:chgData name="Vishnuvaradhan Moganarengam" userId="" providerId="" clId="Web-{40984C7E-43BC-4888-AB02-598E4E0526FD}" dt="2023-11-05T14:33:27.704" v="57"/>
          <ac:spMkLst>
            <pc:docMk/>
            <pc:sldMk cId="2363442970" sldId="268"/>
            <ac:spMk id="4" creationId="{B2946E7A-D321-27C5-547B-5BADD6CB8DE5}"/>
          </ac:spMkLst>
        </pc:spChg>
      </pc:sldChg>
      <pc:sldChg chg="addSp delSp modSp mod modClrScheme chgLayout">
        <pc:chgData name="Vishnuvaradhan Moganarengam" userId="" providerId="" clId="Web-{40984C7E-43BC-4888-AB02-598E4E0526FD}" dt="2023-11-05T14:33:27.704" v="57"/>
        <pc:sldMkLst>
          <pc:docMk/>
          <pc:sldMk cId="1674104596" sldId="269"/>
        </pc:sldMkLst>
        <pc:spChg chg="mod ord">
          <ac:chgData name="Vishnuvaradhan Moganarengam" userId="" providerId="" clId="Web-{40984C7E-43BC-4888-AB02-598E4E0526FD}" dt="2023-11-05T14:27:07.505" v="0"/>
          <ac:spMkLst>
            <pc:docMk/>
            <pc:sldMk cId="1674104596" sldId="269"/>
            <ac:spMk id="2" creationId="{37476D28-B7F0-675E-CD76-04B91C25D1B4}"/>
          </ac:spMkLst>
        </pc:spChg>
        <pc:spChg chg="mod ord">
          <ac:chgData name="Vishnuvaradhan Moganarengam" userId="" providerId="" clId="Web-{40984C7E-43BC-4888-AB02-598E4E0526FD}" dt="2023-11-05T14:27:07.505" v="0"/>
          <ac:spMkLst>
            <pc:docMk/>
            <pc:sldMk cId="1674104596" sldId="269"/>
            <ac:spMk id="3" creationId="{65D920E2-D3FA-A4EA-6FDF-B9F033F238FF}"/>
          </ac:spMkLst>
        </pc:spChg>
        <pc:spChg chg="add del mod">
          <ac:chgData name="Vishnuvaradhan Moganarengam" userId="" providerId="" clId="Web-{40984C7E-43BC-4888-AB02-598E4E0526FD}" dt="2023-11-05T14:33:27.704" v="57"/>
          <ac:spMkLst>
            <pc:docMk/>
            <pc:sldMk cId="1674104596" sldId="269"/>
            <ac:spMk id="4" creationId="{58AB2D79-3D03-FF51-7DF9-637E32CBE30D}"/>
          </ac:spMkLst>
        </pc:spChg>
      </pc:sldChg>
      <pc:sldChg chg="addSp delSp modSp mod modClrScheme chgLayout">
        <pc:chgData name="Vishnuvaradhan Moganarengam" userId="" providerId="" clId="Web-{40984C7E-43BC-4888-AB02-598E4E0526FD}" dt="2023-11-05T14:33:27.704" v="57"/>
        <pc:sldMkLst>
          <pc:docMk/>
          <pc:sldMk cId="130283343" sldId="270"/>
        </pc:sldMkLst>
        <pc:spChg chg="mod ord">
          <ac:chgData name="Vishnuvaradhan Moganarengam" userId="" providerId="" clId="Web-{40984C7E-43BC-4888-AB02-598E4E0526FD}" dt="2023-11-05T14:27:07.505" v="0"/>
          <ac:spMkLst>
            <pc:docMk/>
            <pc:sldMk cId="130283343" sldId="270"/>
            <ac:spMk id="2" creationId="{FC054A31-B06A-E631-D33F-94AF9940C480}"/>
          </ac:spMkLst>
        </pc:spChg>
        <pc:spChg chg="mod ord">
          <ac:chgData name="Vishnuvaradhan Moganarengam" userId="" providerId="" clId="Web-{40984C7E-43BC-4888-AB02-598E4E0526FD}" dt="2023-11-05T14:27:07.505" v="0"/>
          <ac:spMkLst>
            <pc:docMk/>
            <pc:sldMk cId="130283343" sldId="270"/>
            <ac:spMk id="3" creationId="{E414943F-4F11-E7A2-EDB8-5F814D617FE5}"/>
          </ac:spMkLst>
        </pc:spChg>
        <pc:spChg chg="add del mod">
          <ac:chgData name="Vishnuvaradhan Moganarengam" userId="" providerId="" clId="Web-{40984C7E-43BC-4888-AB02-598E4E0526FD}" dt="2023-11-05T14:33:27.704" v="57"/>
          <ac:spMkLst>
            <pc:docMk/>
            <pc:sldMk cId="130283343" sldId="270"/>
            <ac:spMk id="5" creationId="{65031E76-CC69-3E19-C033-F74D412A7F3B}"/>
          </ac:spMkLst>
        </pc:spChg>
        <pc:picChg chg="mod">
          <ac:chgData name="Vishnuvaradhan Moganarengam" userId="" providerId="" clId="Web-{40984C7E-43BC-4888-AB02-598E4E0526FD}" dt="2023-11-05T14:28:23.461" v="7" actId="1076"/>
          <ac:picMkLst>
            <pc:docMk/>
            <pc:sldMk cId="130283343" sldId="270"/>
            <ac:picMk id="4" creationId="{25B53C7C-F40C-F4BE-A954-22F4A3B78AAC}"/>
          </ac:picMkLst>
        </pc:picChg>
      </pc:sldChg>
      <pc:sldChg chg="addSp delSp modSp mod modClrScheme chgLayout">
        <pc:chgData name="Vishnuvaradhan Moganarengam" userId="" providerId="" clId="Web-{40984C7E-43BC-4888-AB02-598E4E0526FD}" dt="2023-11-05T14:33:27.704" v="57"/>
        <pc:sldMkLst>
          <pc:docMk/>
          <pc:sldMk cId="3447450811" sldId="271"/>
        </pc:sldMkLst>
        <pc:spChg chg="mod ord">
          <ac:chgData name="Vishnuvaradhan Moganarengam" userId="" providerId="" clId="Web-{40984C7E-43BC-4888-AB02-598E4E0526FD}" dt="2023-11-05T14:27:07.505" v="0"/>
          <ac:spMkLst>
            <pc:docMk/>
            <pc:sldMk cId="3447450811" sldId="271"/>
            <ac:spMk id="2" creationId="{5F472CCB-7FE9-DE42-32A7-9AF03433B162}"/>
          </ac:spMkLst>
        </pc:spChg>
        <pc:spChg chg="mod ord">
          <ac:chgData name="Vishnuvaradhan Moganarengam" userId="" providerId="" clId="Web-{40984C7E-43BC-4888-AB02-598E4E0526FD}" dt="2023-11-05T14:27:07.505" v="0"/>
          <ac:spMkLst>
            <pc:docMk/>
            <pc:sldMk cId="3447450811" sldId="271"/>
            <ac:spMk id="3" creationId="{8C9FD57B-B10D-9F8A-68D6-E55E81C01FB5}"/>
          </ac:spMkLst>
        </pc:spChg>
        <pc:spChg chg="add del mod">
          <ac:chgData name="Vishnuvaradhan Moganarengam" userId="" providerId="" clId="Web-{40984C7E-43BC-4888-AB02-598E4E0526FD}" dt="2023-11-05T14:33:27.704" v="57"/>
          <ac:spMkLst>
            <pc:docMk/>
            <pc:sldMk cId="3447450811" sldId="271"/>
            <ac:spMk id="4" creationId="{B8B479CB-0707-BB84-D1B8-B59F845DED92}"/>
          </ac:spMkLst>
        </pc:spChg>
      </pc:sldChg>
      <pc:sldChg chg="addSp delSp modSp mod modClrScheme chgLayout">
        <pc:chgData name="Vishnuvaradhan Moganarengam" userId="" providerId="" clId="Web-{40984C7E-43BC-4888-AB02-598E4E0526FD}" dt="2023-11-05T14:36:03.787" v="94" actId="20577"/>
        <pc:sldMkLst>
          <pc:docMk/>
          <pc:sldMk cId="3401433985" sldId="272"/>
        </pc:sldMkLst>
        <pc:spChg chg="mod ord">
          <ac:chgData name="Vishnuvaradhan Moganarengam" userId="" providerId="" clId="Web-{40984C7E-43BC-4888-AB02-598E4E0526FD}" dt="2023-11-05T14:27:07.505" v="0"/>
          <ac:spMkLst>
            <pc:docMk/>
            <pc:sldMk cId="3401433985" sldId="272"/>
            <ac:spMk id="2" creationId="{9EBAF9BD-035B-4306-D730-F2BB2AA1E1E9}"/>
          </ac:spMkLst>
        </pc:spChg>
        <pc:spChg chg="mod ord">
          <ac:chgData name="Vishnuvaradhan Moganarengam" userId="" providerId="" clId="Web-{40984C7E-43BC-4888-AB02-598E4E0526FD}" dt="2023-11-05T14:36:03.787" v="94" actId="20577"/>
          <ac:spMkLst>
            <pc:docMk/>
            <pc:sldMk cId="3401433985" sldId="272"/>
            <ac:spMk id="3" creationId="{ABE44198-C108-E616-F9DD-62301B9344EE}"/>
          </ac:spMkLst>
        </pc:spChg>
        <pc:spChg chg="add del mod">
          <ac:chgData name="Vishnuvaradhan Moganarengam" userId="" providerId="" clId="Web-{40984C7E-43BC-4888-AB02-598E4E0526FD}" dt="2023-11-05T14:33:27.704" v="57"/>
          <ac:spMkLst>
            <pc:docMk/>
            <pc:sldMk cId="3401433985" sldId="272"/>
            <ac:spMk id="4" creationId="{0C78E680-EA16-5345-4985-94AA49AD3E75}"/>
          </ac:spMkLst>
        </pc:spChg>
      </pc:sldChg>
      <pc:sldChg chg="addSp delSp modSp mod modClrScheme chgLayout">
        <pc:chgData name="Vishnuvaradhan Moganarengam" userId="" providerId="" clId="Web-{40984C7E-43BC-4888-AB02-598E4E0526FD}" dt="2023-11-05T14:33:27.704" v="57"/>
        <pc:sldMkLst>
          <pc:docMk/>
          <pc:sldMk cId="2812973657" sldId="273"/>
        </pc:sldMkLst>
        <pc:spChg chg="mod ord">
          <ac:chgData name="Vishnuvaradhan Moganarengam" userId="" providerId="" clId="Web-{40984C7E-43BC-4888-AB02-598E4E0526FD}" dt="2023-11-05T14:27:07.505" v="0"/>
          <ac:spMkLst>
            <pc:docMk/>
            <pc:sldMk cId="2812973657" sldId="273"/>
            <ac:spMk id="2" creationId="{DD8E807B-8DFF-8875-FB17-7047D3357313}"/>
          </ac:spMkLst>
        </pc:spChg>
        <pc:spChg chg="add del mod">
          <ac:chgData name="Vishnuvaradhan Moganarengam" userId="" providerId="" clId="Web-{40984C7E-43BC-4888-AB02-598E4E0526FD}" dt="2023-11-05T14:33:27.704" v="57"/>
          <ac:spMkLst>
            <pc:docMk/>
            <pc:sldMk cId="2812973657" sldId="273"/>
            <ac:spMk id="3" creationId="{D94C6073-DD19-19A3-9F24-FF4AAF79B913}"/>
          </ac:spMkLst>
        </pc:spChg>
        <pc:picChg chg="mod ord">
          <ac:chgData name="Vishnuvaradhan Moganarengam" userId="" providerId="" clId="Web-{40984C7E-43BC-4888-AB02-598E4E0526FD}" dt="2023-11-05T14:27:07.505" v="0"/>
          <ac:picMkLst>
            <pc:docMk/>
            <pc:sldMk cId="2812973657" sldId="273"/>
            <ac:picMk id="4" creationId="{54C42BD0-ACF2-1DD4-5EAB-48A7E0CE6F23}"/>
          </ac:picMkLst>
        </pc:picChg>
      </pc:sldChg>
      <pc:sldChg chg="addSp delSp modSp mod modClrScheme chgLayout">
        <pc:chgData name="Vishnuvaradhan Moganarengam" userId="" providerId="" clId="Web-{40984C7E-43BC-4888-AB02-598E4E0526FD}" dt="2023-11-05T14:33:27.704" v="57"/>
        <pc:sldMkLst>
          <pc:docMk/>
          <pc:sldMk cId="3139072724" sldId="274"/>
        </pc:sldMkLst>
        <pc:spChg chg="mod ord">
          <ac:chgData name="Vishnuvaradhan Moganarengam" userId="" providerId="" clId="Web-{40984C7E-43BC-4888-AB02-598E4E0526FD}" dt="2023-11-05T14:27:07.505" v="0"/>
          <ac:spMkLst>
            <pc:docMk/>
            <pc:sldMk cId="3139072724" sldId="274"/>
            <ac:spMk id="2" creationId="{7565B5E2-9A0F-56A6-F654-0506D8593D6A}"/>
          </ac:spMkLst>
        </pc:spChg>
        <pc:spChg chg="add del mod">
          <ac:chgData name="Vishnuvaradhan Moganarengam" userId="" providerId="" clId="Web-{40984C7E-43BC-4888-AB02-598E4E0526FD}" dt="2023-11-05T14:33:27.704" v="57"/>
          <ac:spMkLst>
            <pc:docMk/>
            <pc:sldMk cId="3139072724" sldId="274"/>
            <ac:spMk id="3" creationId="{134BDD79-1981-1A48-0B33-B345CB53B5FF}"/>
          </ac:spMkLst>
        </pc:spChg>
        <pc:picChg chg="mod ord">
          <ac:chgData name="Vishnuvaradhan Moganarengam" userId="" providerId="" clId="Web-{40984C7E-43BC-4888-AB02-598E4E0526FD}" dt="2023-11-05T14:28:28.789" v="8" actId="1076"/>
          <ac:picMkLst>
            <pc:docMk/>
            <pc:sldMk cId="3139072724" sldId="274"/>
            <ac:picMk id="4" creationId="{CB140D5A-ECF9-74B5-D4A7-8FE7519294D3}"/>
          </ac:picMkLst>
        </pc:picChg>
      </pc:sldChg>
      <pc:sldChg chg="addSp delSp modSp mod modClrScheme chgLayout">
        <pc:chgData name="Vishnuvaradhan Moganarengam" userId="" providerId="" clId="Web-{40984C7E-43BC-4888-AB02-598E4E0526FD}" dt="2023-11-05T14:33:27.704" v="57"/>
        <pc:sldMkLst>
          <pc:docMk/>
          <pc:sldMk cId="3575763532" sldId="275"/>
        </pc:sldMkLst>
        <pc:spChg chg="mod ord">
          <ac:chgData name="Vishnuvaradhan Moganarengam" userId="" providerId="" clId="Web-{40984C7E-43BC-4888-AB02-598E4E0526FD}" dt="2023-11-05T14:27:07.505" v="0"/>
          <ac:spMkLst>
            <pc:docMk/>
            <pc:sldMk cId="3575763532" sldId="275"/>
            <ac:spMk id="2" creationId="{79D11298-1E1E-3052-CCF4-B338DCDDE19D}"/>
          </ac:spMkLst>
        </pc:spChg>
        <pc:spChg chg="add del mod">
          <ac:chgData name="Vishnuvaradhan Moganarengam" userId="" providerId="" clId="Web-{40984C7E-43BC-4888-AB02-598E4E0526FD}" dt="2023-11-05T14:33:27.704" v="57"/>
          <ac:spMkLst>
            <pc:docMk/>
            <pc:sldMk cId="3575763532" sldId="275"/>
            <ac:spMk id="3" creationId="{8E215CF8-E698-DFB0-0B5B-500B1469B582}"/>
          </ac:spMkLst>
        </pc:spChg>
        <pc:picChg chg="mod ord">
          <ac:chgData name="Vishnuvaradhan Moganarengam" userId="" providerId="" clId="Web-{40984C7E-43BC-4888-AB02-598E4E0526FD}" dt="2023-11-05T14:28:32.133" v="9" actId="1076"/>
          <ac:picMkLst>
            <pc:docMk/>
            <pc:sldMk cId="3575763532" sldId="275"/>
            <ac:picMk id="4" creationId="{FF28215D-656C-C3F2-AD7E-F02F666A68F7}"/>
          </ac:picMkLst>
        </pc:picChg>
      </pc:sldChg>
      <pc:sldChg chg="addSp delSp modSp mod modClrScheme chgLayout">
        <pc:chgData name="Vishnuvaradhan Moganarengam" userId="" providerId="" clId="Web-{40984C7E-43BC-4888-AB02-598E4E0526FD}" dt="2023-11-05T14:33:27.704" v="57"/>
        <pc:sldMkLst>
          <pc:docMk/>
          <pc:sldMk cId="63572878" sldId="276"/>
        </pc:sldMkLst>
        <pc:spChg chg="mod ord">
          <ac:chgData name="Vishnuvaradhan Moganarengam" userId="" providerId="" clId="Web-{40984C7E-43BC-4888-AB02-598E4E0526FD}" dt="2023-11-05T14:27:07.505" v="0"/>
          <ac:spMkLst>
            <pc:docMk/>
            <pc:sldMk cId="63572878" sldId="276"/>
            <ac:spMk id="2" creationId="{FE303DED-BEF8-70D2-E1A2-E8912AAB56CF}"/>
          </ac:spMkLst>
        </pc:spChg>
        <pc:spChg chg="add del mod">
          <ac:chgData name="Vishnuvaradhan Moganarengam" userId="" providerId="" clId="Web-{40984C7E-43BC-4888-AB02-598E4E0526FD}" dt="2023-11-05T14:33:27.704" v="57"/>
          <ac:spMkLst>
            <pc:docMk/>
            <pc:sldMk cId="63572878" sldId="276"/>
            <ac:spMk id="3" creationId="{14F6F9A4-CE88-D98F-3E3A-8D18DF713DF6}"/>
          </ac:spMkLst>
        </pc:spChg>
        <pc:spChg chg="mod ord">
          <ac:chgData name="Vishnuvaradhan Moganarengam" userId="" providerId="" clId="Web-{40984C7E-43BC-4888-AB02-598E4E0526FD}" dt="2023-11-05T14:27:07.505" v="0"/>
          <ac:spMkLst>
            <pc:docMk/>
            <pc:sldMk cId="63572878" sldId="276"/>
            <ac:spMk id="6" creationId="{C8DD66EE-349B-C605-F4C3-BA07CFDE0187}"/>
          </ac:spMkLst>
        </pc:spChg>
      </pc:sldChg>
      <pc:sldChg chg="addSp delSp modSp mod modClrScheme chgLayout">
        <pc:chgData name="Vishnuvaradhan Moganarengam" userId="" providerId="" clId="Web-{40984C7E-43BC-4888-AB02-598E4E0526FD}" dt="2023-11-05T14:33:27.704" v="57"/>
        <pc:sldMkLst>
          <pc:docMk/>
          <pc:sldMk cId="1535829251" sldId="277"/>
        </pc:sldMkLst>
        <pc:spChg chg="mod ord">
          <ac:chgData name="Vishnuvaradhan Moganarengam" userId="" providerId="" clId="Web-{40984C7E-43BC-4888-AB02-598E4E0526FD}" dt="2023-11-05T14:27:07.505" v="0"/>
          <ac:spMkLst>
            <pc:docMk/>
            <pc:sldMk cId="1535829251" sldId="277"/>
            <ac:spMk id="2" creationId="{9D122EEA-F730-E267-73D8-046C19F9004E}"/>
          </ac:spMkLst>
        </pc:spChg>
        <pc:spChg chg="mod ord">
          <ac:chgData name="Vishnuvaradhan Moganarengam" userId="" providerId="" clId="Web-{40984C7E-43BC-4888-AB02-598E4E0526FD}" dt="2023-11-05T14:27:07.505" v="0"/>
          <ac:spMkLst>
            <pc:docMk/>
            <pc:sldMk cId="1535829251" sldId="277"/>
            <ac:spMk id="3" creationId="{85458F2A-A8DC-D522-8AED-16C9562217A1}"/>
          </ac:spMkLst>
        </pc:spChg>
        <pc:spChg chg="add del mod">
          <ac:chgData name="Vishnuvaradhan Moganarengam" userId="" providerId="" clId="Web-{40984C7E-43BC-4888-AB02-598E4E0526FD}" dt="2023-11-05T14:33:27.704" v="57"/>
          <ac:spMkLst>
            <pc:docMk/>
            <pc:sldMk cId="1535829251" sldId="277"/>
            <ac:spMk id="5" creationId="{5F0D18F0-4BB6-D541-AA1D-203F07A9EF6B}"/>
          </ac:spMkLst>
        </pc:spChg>
      </pc:sldChg>
      <pc:sldChg chg="addSp delSp modSp mod modClrScheme chgLayout">
        <pc:chgData name="Vishnuvaradhan Moganarengam" userId="" providerId="" clId="Web-{40984C7E-43BC-4888-AB02-598E4E0526FD}" dt="2023-11-05T14:33:27.704" v="57"/>
        <pc:sldMkLst>
          <pc:docMk/>
          <pc:sldMk cId="1552951368" sldId="278"/>
        </pc:sldMkLst>
        <pc:spChg chg="mod ord">
          <ac:chgData name="Vishnuvaradhan Moganarengam" userId="" providerId="" clId="Web-{40984C7E-43BC-4888-AB02-598E4E0526FD}" dt="2023-11-05T14:27:07.505" v="0"/>
          <ac:spMkLst>
            <pc:docMk/>
            <pc:sldMk cId="1552951368" sldId="278"/>
            <ac:spMk id="2" creationId="{E11E18AE-423D-A8E3-21AB-42C19126978D}"/>
          </ac:spMkLst>
        </pc:spChg>
        <pc:spChg chg="mod ord">
          <ac:chgData name="Vishnuvaradhan Moganarengam" userId="" providerId="" clId="Web-{40984C7E-43BC-4888-AB02-598E4E0526FD}" dt="2023-11-05T14:27:07.505" v="0"/>
          <ac:spMkLst>
            <pc:docMk/>
            <pc:sldMk cId="1552951368" sldId="278"/>
            <ac:spMk id="3" creationId="{BFE7C27E-647B-B823-C991-F368941F730E}"/>
          </ac:spMkLst>
        </pc:spChg>
        <pc:spChg chg="add del mod">
          <ac:chgData name="Vishnuvaradhan Moganarengam" userId="" providerId="" clId="Web-{40984C7E-43BC-4888-AB02-598E4E0526FD}" dt="2023-11-05T14:33:27.704" v="57"/>
          <ac:spMkLst>
            <pc:docMk/>
            <pc:sldMk cId="1552951368" sldId="278"/>
            <ac:spMk id="5" creationId="{4F97215D-9057-E51B-108A-97C7F97D3982}"/>
          </ac:spMkLst>
        </pc:spChg>
      </pc:sldChg>
      <pc:sldChg chg="addSp delSp modSp mod modClrScheme chgLayout">
        <pc:chgData name="Vishnuvaradhan Moganarengam" userId="" providerId="" clId="Web-{40984C7E-43BC-4888-AB02-598E4E0526FD}" dt="2023-11-05T14:33:27.704" v="57"/>
        <pc:sldMkLst>
          <pc:docMk/>
          <pc:sldMk cId="566001878" sldId="279"/>
        </pc:sldMkLst>
        <pc:spChg chg="mod ord">
          <ac:chgData name="Vishnuvaradhan Moganarengam" userId="" providerId="" clId="Web-{40984C7E-43BC-4888-AB02-598E4E0526FD}" dt="2023-11-05T14:27:07.505" v="0"/>
          <ac:spMkLst>
            <pc:docMk/>
            <pc:sldMk cId="566001878" sldId="279"/>
            <ac:spMk id="2" creationId="{D9128A1C-501B-504D-794F-21393190EA42}"/>
          </ac:spMkLst>
        </pc:spChg>
        <pc:spChg chg="mod ord">
          <ac:chgData name="Vishnuvaradhan Moganarengam" userId="" providerId="" clId="Web-{40984C7E-43BC-4888-AB02-598E4E0526FD}" dt="2023-11-05T14:27:07.505" v="0"/>
          <ac:spMkLst>
            <pc:docMk/>
            <pc:sldMk cId="566001878" sldId="279"/>
            <ac:spMk id="3" creationId="{7273A525-6F90-3BBB-D1FE-D77102C8C708}"/>
          </ac:spMkLst>
        </pc:spChg>
        <pc:spChg chg="add del mod">
          <ac:chgData name="Vishnuvaradhan Moganarengam" userId="" providerId="" clId="Web-{40984C7E-43BC-4888-AB02-598E4E0526FD}" dt="2023-11-05T14:33:27.704" v="57"/>
          <ac:spMkLst>
            <pc:docMk/>
            <pc:sldMk cId="566001878" sldId="279"/>
            <ac:spMk id="4" creationId="{DD8D99C0-30E9-8C4A-4187-E3022578FBD0}"/>
          </ac:spMkLst>
        </pc:spChg>
      </pc:sldChg>
      <pc:sldChg chg="addSp delSp modSp mod modClrScheme chgLayout">
        <pc:chgData name="Vishnuvaradhan Moganarengam" userId="" providerId="" clId="Web-{40984C7E-43BC-4888-AB02-598E4E0526FD}" dt="2023-11-05T14:33:27.704" v="57"/>
        <pc:sldMkLst>
          <pc:docMk/>
          <pc:sldMk cId="1350065762" sldId="280"/>
        </pc:sldMkLst>
        <pc:spChg chg="mod ord">
          <ac:chgData name="Vishnuvaradhan Moganarengam" userId="" providerId="" clId="Web-{40984C7E-43BC-4888-AB02-598E4E0526FD}" dt="2023-11-05T14:27:07.505" v="0"/>
          <ac:spMkLst>
            <pc:docMk/>
            <pc:sldMk cId="1350065762" sldId="280"/>
            <ac:spMk id="2" creationId="{0311E9EA-61FA-E323-379B-AF6F80AD1011}"/>
          </ac:spMkLst>
        </pc:spChg>
        <pc:spChg chg="add del mod">
          <ac:chgData name="Vishnuvaradhan Moganarengam" userId="" providerId="" clId="Web-{40984C7E-43BC-4888-AB02-598E4E0526FD}" dt="2023-11-05T14:33:27.704" v="57"/>
          <ac:spMkLst>
            <pc:docMk/>
            <pc:sldMk cId="1350065762" sldId="280"/>
            <ac:spMk id="3" creationId="{AFD3EABC-AE02-D472-AC64-D5C2619E0F64}"/>
          </ac:spMkLst>
        </pc:spChg>
        <pc:picChg chg="mod ord">
          <ac:chgData name="Vishnuvaradhan Moganarengam" userId="" providerId="" clId="Web-{40984C7E-43BC-4888-AB02-598E4E0526FD}" dt="2023-11-05T14:27:07.505" v="0"/>
          <ac:picMkLst>
            <pc:docMk/>
            <pc:sldMk cId="1350065762" sldId="280"/>
            <ac:picMk id="4" creationId="{96F18D37-9865-DB5A-7895-617532243112}"/>
          </ac:picMkLst>
        </pc:picChg>
      </pc:sldChg>
      <pc:sldChg chg="addSp delSp modSp mod modClrScheme chgLayout">
        <pc:chgData name="Vishnuvaradhan Moganarengam" userId="" providerId="" clId="Web-{40984C7E-43BC-4888-AB02-598E4E0526FD}" dt="2023-11-05T14:33:27.704" v="57"/>
        <pc:sldMkLst>
          <pc:docMk/>
          <pc:sldMk cId="2198857863" sldId="281"/>
        </pc:sldMkLst>
        <pc:spChg chg="mod ord">
          <ac:chgData name="Vishnuvaradhan Moganarengam" userId="" providerId="" clId="Web-{40984C7E-43BC-4888-AB02-598E4E0526FD}" dt="2023-11-05T14:27:07.505" v="0"/>
          <ac:spMkLst>
            <pc:docMk/>
            <pc:sldMk cId="2198857863" sldId="281"/>
            <ac:spMk id="2" creationId="{5F7DE77A-58D0-6006-C0C0-7A254E81E591}"/>
          </ac:spMkLst>
        </pc:spChg>
        <pc:spChg chg="add del mod">
          <ac:chgData name="Vishnuvaradhan Moganarengam" userId="" providerId="" clId="Web-{40984C7E-43BC-4888-AB02-598E4E0526FD}" dt="2023-11-05T14:33:27.704" v="57"/>
          <ac:spMkLst>
            <pc:docMk/>
            <pc:sldMk cId="2198857863" sldId="281"/>
            <ac:spMk id="3" creationId="{E1A85618-25CA-B510-0D9F-4D78C3379D46}"/>
          </ac:spMkLst>
        </pc:spChg>
        <pc:picChg chg="mod ord">
          <ac:chgData name="Vishnuvaradhan Moganarengam" userId="" providerId="" clId="Web-{40984C7E-43BC-4888-AB02-598E4E0526FD}" dt="2023-11-05T14:27:07.505" v="0"/>
          <ac:picMkLst>
            <pc:docMk/>
            <pc:sldMk cId="2198857863" sldId="281"/>
            <ac:picMk id="5" creationId="{07CCD221-4EE3-7D75-60D7-C6E6226BC4D7}"/>
          </ac:picMkLst>
        </pc:picChg>
      </pc:sldChg>
      <pc:sldChg chg="addSp delSp modSp mod modClrScheme chgLayout">
        <pc:chgData name="Vishnuvaradhan Moganarengam" userId="" providerId="" clId="Web-{40984C7E-43BC-4888-AB02-598E4E0526FD}" dt="2023-11-05T14:33:27.704" v="57"/>
        <pc:sldMkLst>
          <pc:docMk/>
          <pc:sldMk cId="2302629111" sldId="282"/>
        </pc:sldMkLst>
        <pc:spChg chg="mod ord">
          <ac:chgData name="Vishnuvaradhan Moganarengam" userId="" providerId="" clId="Web-{40984C7E-43BC-4888-AB02-598E4E0526FD}" dt="2023-11-05T14:27:07.505" v="0"/>
          <ac:spMkLst>
            <pc:docMk/>
            <pc:sldMk cId="2302629111" sldId="282"/>
            <ac:spMk id="2" creationId="{715A6B99-5154-438C-1D70-E5536B3A9B4A}"/>
          </ac:spMkLst>
        </pc:spChg>
        <pc:spChg chg="add del mod">
          <ac:chgData name="Vishnuvaradhan Moganarengam" userId="" providerId="" clId="Web-{40984C7E-43BC-4888-AB02-598E4E0526FD}" dt="2023-11-05T14:33:27.704" v="57"/>
          <ac:spMkLst>
            <pc:docMk/>
            <pc:sldMk cId="2302629111" sldId="282"/>
            <ac:spMk id="3" creationId="{A2861993-C3C3-3D12-5AC9-6384BD28DC3E}"/>
          </ac:spMkLst>
        </pc:spChg>
        <pc:picChg chg="mod ord">
          <ac:chgData name="Vishnuvaradhan Moganarengam" userId="" providerId="" clId="Web-{40984C7E-43BC-4888-AB02-598E4E0526FD}" dt="2023-11-05T14:27:07.505" v="0"/>
          <ac:picMkLst>
            <pc:docMk/>
            <pc:sldMk cId="2302629111" sldId="282"/>
            <ac:picMk id="9" creationId="{93B09623-C47B-BD2B-B697-00E79E5E7D01}"/>
          </ac:picMkLst>
        </pc:picChg>
      </pc:sldChg>
      <pc:sldChg chg="addSp delSp modSp mod modClrScheme chgLayout">
        <pc:chgData name="Vishnuvaradhan Moganarengam" userId="" providerId="" clId="Web-{40984C7E-43BC-4888-AB02-598E4E0526FD}" dt="2023-11-05T14:33:27.704" v="57"/>
        <pc:sldMkLst>
          <pc:docMk/>
          <pc:sldMk cId="2309986925" sldId="283"/>
        </pc:sldMkLst>
        <pc:spChg chg="mod ord">
          <ac:chgData name="Vishnuvaradhan Moganarengam" userId="" providerId="" clId="Web-{40984C7E-43BC-4888-AB02-598E4E0526FD}" dt="2023-11-05T14:27:07.505" v="0"/>
          <ac:spMkLst>
            <pc:docMk/>
            <pc:sldMk cId="2309986925" sldId="283"/>
            <ac:spMk id="2" creationId="{6F5E6970-3586-998A-C1AA-74233B820040}"/>
          </ac:spMkLst>
        </pc:spChg>
        <pc:spChg chg="mod ord">
          <ac:chgData name="Vishnuvaradhan Moganarengam" userId="" providerId="" clId="Web-{40984C7E-43BC-4888-AB02-598E4E0526FD}" dt="2023-11-05T14:27:07.505" v="0"/>
          <ac:spMkLst>
            <pc:docMk/>
            <pc:sldMk cId="2309986925" sldId="283"/>
            <ac:spMk id="3" creationId="{380147D3-3ABF-8320-913D-2CFC791CECD5}"/>
          </ac:spMkLst>
        </pc:spChg>
        <pc:spChg chg="add del mod">
          <ac:chgData name="Vishnuvaradhan Moganarengam" userId="" providerId="" clId="Web-{40984C7E-43BC-4888-AB02-598E4E0526FD}" dt="2023-11-05T14:33:27.704" v="57"/>
          <ac:spMkLst>
            <pc:docMk/>
            <pc:sldMk cId="2309986925" sldId="283"/>
            <ac:spMk id="4" creationId="{33A0E55F-A76E-32A4-04FC-0B681311418F}"/>
          </ac:spMkLst>
        </pc:spChg>
        <pc:spChg chg="mod">
          <ac:chgData name="Vishnuvaradhan Moganarengam" userId="" providerId="" clId="Web-{40984C7E-43BC-4888-AB02-598E4E0526FD}" dt="2023-11-05T14:29:56.370" v="23" actId="1076"/>
          <ac:spMkLst>
            <pc:docMk/>
            <pc:sldMk cId="2309986925" sldId="283"/>
            <ac:spMk id="6" creationId="{A9F85710-5DA2-1998-72B1-6A7F0E8DE26E}"/>
          </ac:spMkLst>
        </pc:spChg>
        <pc:picChg chg="mod">
          <ac:chgData name="Vishnuvaradhan Moganarengam" userId="" providerId="" clId="Web-{40984C7E-43BC-4888-AB02-598E4E0526FD}" dt="2023-11-05T14:29:06.227" v="11" actId="1076"/>
          <ac:picMkLst>
            <pc:docMk/>
            <pc:sldMk cId="2309986925" sldId="283"/>
            <ac:picMk id="5" creationId="{E18A37FE-BB2A-1D7A-B13C-9C3B1C2C2D28}"/>
          </ac:picMkLst>
        </pc:picChg>
      </pc:sldChg>
      <pc:sldChg chg="addSp delSp modSp mod modClrScheme chgLayout">
        <pc:chgData name="Vishnuvaradhan Moganarengam" userId="" providerId="" clId="Web-{40984C7E-43BC-4888-AB02-598E4E0526FD}" dt="2023-11-05T14:33:27.704" v="57"/>
        <pc:sldMkLst>
          <pc:docMk/>
          <pc:sldMk cId="3991471166" sldId="285"/>
        </pc:sldMkLst>
        <pc:spChg chg="mod ord">
          <ac:chgData name="Vishnuvaradhan Moganarengam" userId="" providerId="" clId="Web-{40984C7E-43BC-4888-AB02-598E4E0526FD}" dt="2023-11-05T14:27:07.505" v="0"/>
          <ac:spMkLst>
            <pc:docMk/>
            <pc:sldMk cId="3991471166" sldId="285"/>
            <ac:spMk id="2" creationId="{06E728D0-A884-D350-3514-ADAB5131BE72}"/>
          </ac:spMkLst>
        </pc:spChg>
        <pc:spChg chg="mod ord">
          <ac:chgData name="Vishnuvaradhan Moganarengam" userId="" providerId="" clId="Web-{40984C7E-43BC-4888-AB02-598E4E0526FD}" dt="2023-11-05T14:27:07.505" v="0"/>
          <ac:spMkLst>
            <pc:docMk/>
            <pc:sldMk cId="3991471166" sldId="285"/>
            <ac:spMk id="3" creationId="{EAAD4E0E-BA2A-EA47-6620-1B15E95314D1}"/>
          </ac:spMkLst>
        </pc:spChg>
        <pc:spChg chg="add del mod">
          <ac:chgData name="Vishnuvaradhan Moganarengam" userId="" providerId="" clId="Web-{40984C7E-43BC-4888-AB02-598E4E0526FD}" dt="2023-11-05T14:33:27.704" v="57"/>
          <ac:spMkLst>
            <pc:docMk/>
            <pc:sldMk cId="3991471166" sldId="285"/>
            <ac:spMk id="5" creationId="{368135D3-CA9F-C132-DB46-DF5720583177}"/>
          </ac:spMkLst>
        </pc:spChg>
      </pc:sldChg>
      <pc:sldChg chg="addSp delSp modSp mod modClrScheme chgLayout">
        <pc:chgData name="Vishnuvaradhan Moganarengam" userId="" providerId="" clId="Web-{40984C7E-43BC-4888-AB02-598E4E0526FD}" dt="2023-11-05T14:33:27.704" v="57"/>
        <pc:sldMkLst>
          <pc:docMk/>
          <pc:sldMk cId="431386882" sldId="286"/>
        </pc:sldMkLst>
        <pc:spChg chg="mod ord">
          <ac:chgData name="Vishnuvaradhan Moganarengam" userId="" providerId="" clId="Web-{40984C7E-43BC-4888-AB02-598E4E0526FD}" dt="2023-11-05T14:27:07.505" v="0"/>
          <ac:spMkLst>
            <pc:docMk/>
            <pc:sldMk cId="431386882" sldId="286"/>
            <ac:spMk id="2" creationId="{CA2EC64F-DEC0-9B39-3D21-459D8DEA7E92}"/>
          </ac:spMkLst>
        </pc:spChg>
        <pc:spChg chg="mod ord">
          <ac:chgData name="Vishnuvaradhan Moganarengam" userId="" providerId="" clId="Web-{40984C7E-43BC-4888-AB02-598E4E0526FD}" dt="2023-11-05T14:30:10.558" v="24" actId="1076"/>
          <ac:spMkLst>
            <pc:docMk/>
            <pc:sldMk cId="431386882" sldId="286"/>
            <ac:spMk id="3" creationId="{D3DEB61C-1E5C-F0D1-E7A6-C71FA154DFF7}"/>
          </ac:spMkLst>
        </pc:spChg>
        <pc:spChg chg="add del mod">
          <ac:chgData name="Vishnuvaradhan Moganarengam" userId="" providerId="" clId="Web-{40984C7E-43BC-4888-AB02-598E4E0526FD}" dt="2023-11-05T14:33:27.704" v="57"/>
          <ac:spMkLst>
            <pc:docMk/>
            <pc:sldMk cId="431386882" sldId="286"/>
            <ac:spMk id="5" creationId="{FDE82AD4-9DF5-A234-F0CA-38822A7BA661}"/>
          </ac:spMkLst>
        </pc:spChg>
      </pc:sldChg>
      <pc:sldChg chg="addSp delSp modSp mod modClrScheme chgLayout">
        <pc:chgData name="Vishnuvaradhan Moganarengam" userId="" providerId="" clId="Web-{40984C7E-43BC-4888-AB02-598E4E0526FD}" dt="2023-11-05T14:33:27.704" v="57"/>
        <pc:sldMkLst>
          <pc:docMk/>
          <pc:sldMk cId="4026075860" sldId="287"/>
        </pc:sldMkLst>
        <pc:spChg chg="mod ord">
          <ac:chgData name="Vishnuvaradhan Moganarengam" userId="" providerId="" clId="Web-{40984C7E-43BC-4888-AB02-598E4E0526FD}" dt="2023-11-05T14:27:07.505" v="0"/>
          <ac:spMkLst>
            <pc:docMk/>
            <pc:sldMk cId="4026075860" sldId="287"/>
            <ac:spMk id="2" creationId="{E5AAB191-01C2-B2A2-4D9B-63302AD2137B}"/>
          </ac:spMkLst>
        </pc:spChg>
        <pc:spChg chg="add del mod">
          <ac:chgData name="Vishnuvaradhan Moganarengam" userId="" providerId="" clId="Web-{40984C7E-43BC-4888-AB02-598E4E0526FD}" dt="2023-11-05T14:33:27.704" v="57"/>
          <ac:spMkLst>
            <pc:docMk/>
            <pc:sldMk cId="4026075860" sldId="287"/>
            <ac:spMk id="3" creationId="{D41C23BD-7044-6E40-E4F0-A99CF1FFC2C3}"/>
          </ac:spMkLst>
        </pc:spChg>
        <pc:picChg chg="mod ord">
          <ac:chgData name="Vishnuvaradhan Moganarengam" userId="" providerId="" clId="Web-{40984C7E-43BC-4888-AB02-598E4E0526FD}" dt="2023-11-05T14:27:07.505" v="0"/>
          <ac:picMkLst>
            <pc:docMk/>
            <pc:sldMk cId="4026075860" sldId="287"/>
            <ac:picMk id="5" creationId="{C7D8BAE9-5673-E444-0D3E-CF5A73A8363A}"/>
          </ac:picMkLst>
        </pc:picChg>
      </pc:sldChg>
      <pc:sldChg chg="addSp delSp modSp mod modClrScheme chgLayout">
        <pc:chgData name="Vishnuvaradhan Moganarengam" userId="" providerId="" clId="Web-{40984C7E-43BC-4888-AB02-598E4E0526FD}" dt="2023-11-05T14:36:42.038" v="112" actId="14100"/>
        <pc:sldMkLst>
          <pc:docMk/>
          <pc:sldMk cId="3195319919" sldId="288"/>
        </pc:sldMkLst>
        <pc:spChg chg="add del mod">
          <ac:chgData name="Vishnuvaradhan Moganarengam" userId="" providerId="" clId="Web-{40984C7E-43BC-4888-AB02-598E4E0526FD}" dt="2023-11-05T14:33:27.704" v="57"/>
          <ac:spMkLst>
            <pc:docMk/>
            <pc:sldMk cId="3195319919" sldId="288"/>
            <ac:spMk id="2" creationId="{B2E81F75-899B-0EF5-2F36-146625FE96B5}"/>
          </ac:spMkLst>
        </pc:spChg>
        <pc:spChg chg="mod ord">
          <ac:chgData name="Vishnuvaradhan Moganarengam" userId="" providerId="" clId="Web-{40984C7E-43BC-4888-AB02-598E4E0526FD}" dt="2023-11-05T14:36:42.038" v="112" actId="14100"/>
          <ac:spMkLst>
            <pc:docMk/>
            <pc:sldMk cId="3195319919" sldId="288"/>
            <ac:spMk id="3" creationId="{0B168170-CC27-9C64-8F98-3BDA028D8741}"/>
          </ac:spMkLst>
        </pc:spChg>
      </pc:sldChg>
      <pc:sldChg chg="addSp delSp modSp mod modClrScheme chgLayout">
        <pc:chgData name="Vishnuvaradhan Moganarengam" userId="" providerId="" clId="Web-{40984C7E-43BC-4888-AB02-598E4E0526FD}" dt="2023-11-05T14:37:01.476" v="116" actId="20577"/>
        <pc:sldMkLst>
          <pc:docMk/>
          <pc:sldMk cId="4061920944" sldId="289"/>
        </pc:sldMkLst>
        <pc:spChg chg="add del mod">
          <ac:chgData name="Vishnuvaradhan Moganarengam" userId="" providerId="" clId="Web-{40984C7E-43BC-4888-AB02-598E4E0526FD}" dt="2023-11-05T14:33:27.704" v="57"/>
          <ac:spMkLst>
            <pc:docMk/>
            <pc:sldMk cId="4061920944" sldId="289"/>
            <ac:spMk id="2" creationId="{EFF706E9-BFC1-0B91-0ADD-DB3F9F00AAAA}"/>
          </ac:spMkLst>
        </pc:spChg>
        <pc:spChg chg="mod ord">
          <ac:chgData name="Vishnuvaradhan Moganarengam" userId="" providerId="" clId="Web-{40984C7E-43BC-4888-AB02-598E4E0526FD}" dt="2023-11-05T14:37:01.476" v="116" actId="20577"/>
          <ac:spMkLst>
            <pc:docMk/>
            <pc:sldMk cId="4061920944" sldId="289"/>
            <ac:spMk id="3" creationId="{4B57EAF9-9BAB-AAB9-D16C-18D806AD8621}"/>
          </ac:spMkLst>
        </pc:spChg>
      </pc:sldChg>
      <pc:sldChg chg="addSp delSp modSp mod modClrScheme chgLayout">
        <pc:chgData name="Vishnuvaradhan Moganarengam" userId="" providerId="" clId="Web-{40984C7E-43BC-4888-AB02-598E4E0526FD}" dt="2023-11-05T14:33:27.704" v="57"/>
        <pc:sldMkLst>
          <pc:docMk/>
          <pc:sldMk cId="798892683" sldId="290"/>
        </pc:sldMkLst>
        <pc:spChg chg="mod ord">
          <ac:chgData name="Vishnuvaradhan Moganarengam" userId="" providerId="" clId="Web-{40984C7E-43BC-4888-AB02-598E4E0526FD}" dt="2023-11-05T14:27:07.505" v="0"/>
          <ac:spMkLst>
            <pc:docMk/>
            <pc:sldMk cId="798892683" sldId="290"/>
            <ac:spMk id="2" creationId="{BF44F1E4-A6B9-F615-E4FE-3840B3C4A302}"/>
          </ac:spMkLst>
        </pc:spChg>
        <pc:spChg chg="add del mod">
          <ac:chgData name="Vishnuvaradhan Moganarengam" userId="" providerId="" clId="Web-{40984C7E-43BC-4888-AB02-598E4E0526FD}" dt="2023-11-05T14:33:27.704" v="57"/>
          <ac:spMkLst>
            <pc:docMk/>
            <pc:sldMk cId="798892683" sldId="290"/>
            <ac:spMk id="3" creationId="{0B8B60CF-CB5C-A565-2F02-854B62EFCDF0}"/>
          </ac:spMkLst>
        </pc:spChg>
        <pc:picChg chg="mod ord">
          <ac:chgData name="Vishnuvaradhan Moganarengam" userId="" providerId="" clId="Web-{40984C7E-43BC-4888-AB02-598E4E0526FD}" dt="2023-11-05T14:30:35.746" v="28" actId="1076"/>
          <ac:picMkLst>
            <pc:docMk/>
            <pc:sldMk cId="798892683" sldId="290"/>
            <ac:picMk id="5" creationId="{4552F2EE-B29A-7C86-D3C1-D0A701BA451E}"/>
          </ac:picMkLst>
        </pc:picChg>
      </pc:sldChg>
      <pc:sldChg chg="addSp delSp modSp mod modClrScheme chgLayout">
        <pc:chgData name="Vishnuvaradhan Moganarengam" userId="" providerId="" clId="Web-{40984C7E-43BC-4888-AB02-598E4E0526FD}" dt="2023-11-05T14:33:27.704" v="57"/>
        <pc:sldMkLst>
          <pc:docMk/>
          <pc:sldMk cId="1800674623" sldId="291"/>
        </pc:sldMkLst>
        <pc:spChg chg="mod ord">
          <ac:chgData name="Vishnuvaradhan Moganarengam" userId="" providerId="" clId="Web-{40984C7E-43BC-4888-AB02-598E4E0526FD}" dt="2023-11-05T14:27:07.505" v="0"/>
          <ac:spMkLst>
            <pc:docMk/>
            <pc:sldMk cId="1800674623" sldId="291"/>
            <ac:spMk id="2" creationId="{98A87DF3-B1C1-61EB-C214-CA09EA80693E}"/>
          </ac:spMkLst>
        </pc:spChg>
        <pc:spChg chg="add del mod">
          <ac:chgData name="Vishnuvaradhan Moganarengam" userId="" providerId="" clId="Web-{40984C7E-43BC-4888-AB02-598E4E0526FD}" dt="2023-11-05T14:33:27.704" v="57"/>
          <ac:spMkLst>
            <pc:docMk/>
            <pc:sldMk cId="1800674623" sldId="291"/>
            <ac:spMk id="3" creationId="{82FD4991-260F-E8C7-4901-B856F040E5B4}"/>
          </ac:spMkLst>
        </pc:spChg>
        <pc:picChg chg="mod ord">
          <ac:chgData name="Vishnuvaradhan Moganarengam" userId="" providerId="" clId="Web-{40984C7E-43BC-4888-AB02-598E4E0526FD}" dt="2023-11-05T14:27:07.505" v="0"/>
          <ac:picMkLst>
            <pc:docMk/>
            <pc:sldMk cId="1800674623" sldId="291"/>
            <ac:picMk id="5" creationId="{84B9FBA2-7759-ED9B-A288-AF994A196C60}"/>
          </ac:picMkLst>
        </pc:picChg>
      </pc:sldChg>
      <pc:sldChg chg="addSp delSp modSp mod modClrScheme chgLayout">
        <pc:chgData name="Vishnuvaradhan Moganarengam" userId="" providerId="" clId="Web-{40984C7E-43BC-4888-AB02-598E4E0526FD}" dt="2023-11-05T14:33:27.704" v="57"/>
        <pc:sldMkLst>
          <pc:docMk/>
          <pc:sldMk cId="986337026" sldId="292"/>
        </pc:sldMkLst>
        <pc:spChg chg="mod ord">
          <ac:chgData name="Vishnuvaradhan Moganarengam" userId="" providerId="" clId="Web-{40984C7E-43BC-4888-AB02-598E4E0526FD}" dt="2023-11-05T14:27:07.505" v="0"/>
          <ac:spMkLst>
            <pc:docMk/>
            <pc:sldMk cId="986337026" sldId="292"/>
            <ac:spMk id="2" creationId="{316AE56D-44B3-DBE5-EC8C-80911B0DB382}"/>
          </ac:spMkLst>
        </pc:spChg>
        <pc:spChg chg="add del mod">
          <ac:chgData name="Vishnuvaradhan Moganarengam" userId="" providerId="" clId="Web-{40984C7E-43BC-4888-AB02-598E4E0526FD}" dt="2023-11-05T14:33:27.704" v="57"/>
          <ac:spMkLst>
            <pc:docMk/>
            <pc:sldMk cId="986337026" sldId="292"/>
            <ac:spMk id="3" creationId="{01FDF389-FE48-5C6F-AC41-43A9A207FA87}"/>
          </ac:spMkLst>
        </pc:spChg>
        <pc:picChg chg="mod ord">
          <ac:chgData name="Vishnuvaradhan Moganarengam" userId="" providerId="" clId="Web-{40984C7E-43BC-4888-AB02-598E4E0526FD}" dt="2023-11-05T14:27:07.505" v="0"/>
          <ac:picMkLst>
            <pc:docMk/>
            <pc:sldMk cId="986337026" sldId="292"/>
            <ac:picMk id="5" creationId="{CD4BA2CA-FAEE-9DFA-F899-8E055E118CAD}"/>
          </ac:picMkLst>
        </pc:picChg>
      </pc:sldChg>
      <pc:sldMasterChg chg="del delSldLayout">
        <pc:chgData name="Vishnuvaradhan Moganarengam" userId="" providerId="" clId="Web-{40984C7E-43BC-4888-AB02-598E4E0526FD}" dt="2023-11-05T14:27:07.505" v="0"/>
        <pc:sldMasterMkLst>
          <pc:docMk/>
          <pc:sldMasterMk cId="762148624" sldId="2147483648"/>
        </pc:sldMasterMkLst>
        <pc:sldLayoutChg chg="del">
          <pc:chgData name="Vishnuvaradhan Moganarengam" userId="" providerId="" clId="Web-{40984C7E-43BC-4888-AB02-598E4E0526FD}" dt="2023-11-05T14:27:07.505" v="0"/>
          <pc:sldLayoutMkLst>
            <pc:docMk/>
            <pc:sldMasterMk cId="762148624" sldId="2147483648"/>
            <pc:sldLayoutMk cId="2765397477" sldId="2147483649"/>
          </pc:sldLayoutMkLst>
        </pc:sldLayoutChg>
        <pc:sldLayoutChg chg="del">
          <pc:chgData name="Vishnuvaradhan Moganarengam" userId="" providerId="" clId="Web-{40984C7E-43BC-4888-AB02-598E4E0526FD}" dt="2023-11-05T14:27:07.505" v="0"/>
          <pc:sldLayoutMkLst>
            <pc:docMk/>
            <pc:sldMasterMk cId="762148624" sldId="2147483648"/>
            <pc:sldLayoutMk cId="1309373027" sldId="2147483650"/>
          </pc:sldLayoutMkLst>
        </pc:sldLayoutChg>
        <pc:sldLayoutChg chg="del">
          <pc:chgData name="Vishnuvaradhan Moganarengam" userId="" providerId="" clId="Web-{40984C7E-43BC-4888-AB02-598E4E0526FD}" dt="2023-11-05T14:27:07.505" v="0"/>
          <pc:sldLayoutMkLst>
            <pc:docMk/>
            <pc:sldMasterMk cId="762148624" sldId="2147483648"/>
            <pc:sldLayoutMk cId="313938793" sldId="2147483651"/>
          </pc:sldLayoutMkLst>
        </pc:sldLayoutChg>
        <pc:sldLayoutChg chg="del">
          <pc:chgData name="Vishnuvaradhan Moganarengam" userId="" providerId="" clId="Web-{40984C7E-43BC-4888-AB02-598E4E0526FD}" dt="2023-11-05T14:27:07.505" v="0"/>
          <pc:sldLayoutMkLst>
            <pc:docMk/>
            <pc:sldMasterMk cId="762148624" sldId="2147483648"/>
            <pc:sldLayoutMk cId="1703315088" sldId="2147483652"/>
          </pc:sldLayoutMkLst>
        </pc:sldLayoutChg>
        <pc:sldLayoutChg chg="del">
          <pc:chgData name="Vishnuvaradhan Moganarengam" userId="" providerId="" clId="Web-{40984C7E-43BC-4888-AB02-598E4E0526FD}" dt="2023-11-05T14:27:07.505" v="0"/>
          <pc:sldLayoutMkLst>
            <pc:docMk/>
            <pc:sldMasterMk cId="762148624" sldId="2147483648"/>
            <pc:sldLayoutMk cId="526059185" sldId="2147483653"/>
          </pc:sldLayoutMkLst>
        </pc:sldLayoutChg>
        <pc:sldLayoutChg chg="del">
          <pc:chgData name="Vishnuvaradhan Moganarengam" userId="" providerId="" clId="Web-{40984C7E-43BC-4888-AB02-598E4E0526FD}" dt="2023-11-05T14:27:07.505" v="0"/>
          <pc:sldLayoutMkLst>
            <pc:docMk/>
            <pc:sldMasterMk cId="762148624" sldId="2147483648"/>
            <pc:sldLayoutMk cId="1160652017" sldId="2147483654"/>
          </pc:sldLayoutMkLst>
        </pc:sldLayoutChg>
        <pc:sldLayoutChg chg="del">
          <pc:chgData name="Vishnuvaradhan Moganarengam" userId="" providerId="" clId="Web-{40984C7E-43BC-4888-AB02-598E4E0526FD}" dt="2023-11-05T14:27:07.505" v="0"/>
          <pc:sldLayoutMkLst>
            <pc:docMk/>
            <pc:sldMasterMk cId="762148624" sldId="2147483648"/>
            <pc:sldLayoutMk cId="2515732645" sldId="2147483655"/>
          </pc:sldLayoutMkLst>
        </pc:sldLayoutChg>
        <pc:sldLayoutChg chg="del">
          <pc:chgData name="Vishnuvaradhan Moganarengam" userId="" providerId="" clId="Web-{40984C7E-43BC-4888-AB02-598E4E0526FD}" dt="2023-11-05T14:27:07.505" v="0"/>
          <pc:sldLayoutMkLst>
            <pc:docMk/>
            <pc:sldMasterMk cId="762148624" sldId="2147483648"/>
            <pc:sldLayoutMk cId="697846758" sldId="2147483656"/>
          </pc:sldLayoutMkLst>
        </pc:sldLayoutChg>
        <pc:sldLayoutChg chg="del">
          <pc:chgData name="Vishnuvaradhan Moganarengam" userId="" providerId="" clId="Web-{40984C7E-43BC-4888-AB02-598E4E0526FD}" dt="2023-11-05T14:27:07.505" v="0"/>
          <pc:sldLayoutMkLst>
            <pc:docMk/>
            <pc:sldMasterMk cId="762148624" sldId="2147483648"/>
            <pc:sldLayoutMk cId="4247885617" sldId="2147483657"/>
          </pc:sldLayoutMkLst>
        </pc:sldLayoutChg>
        <pc:sldLayoutChg chg="del">
          <pc:chgData name="Vishnuvaradhan Moganarengam" userId="" providerId="" clId="Web-{40984C7E-43BC-4888-AB02-598E4E0526FD}" dt="2023-11-05T14:27:07.505" v="0"/>
          <pc:sldLayoutMkLst>
            <pc:docMk/>
            <pc:sldMasterMk cId="762148624" sldId="2147483648"/>
            <pc:sldLayoutMk cId="1397573773" sldId="2147483658"/>
          </pc:sldLayoutMkLst>
        </pc:sldLayoutChg>
        <pc:sldLayoutChg chg="del">
          <pc:chgData name="Vishnuvaradhan Moganarengam" userId="" providerId="" clId="Web-{40984C7E-43BC-4888-AB02-598E4E0526FD}" dt="2023-11-05T14:27:07.505" v="0"/>
          <pc:sldLayoutMkLst>
            <pc:docMk/>
            <pc:sldMasterMk cId="762148624" sldId="2147483648"/>
            <pc:sldLayoutMk cId="488068105" sldId="2147483659"/>
          </pc:sldLayoutMkLst>
        </pc:sldLayoutChg>
      </pc:sldMasterChg>
      <pc:sldMasterChg chg="modSp add mod addSldLayout modSldLayout">
        <pc:chgData name="Vishnuvaradhan Moganarengam" userId="" providerId="" clId="Web-{40984C7E-43BC-4888-AB02-598E4E0526FD}" dt="2023-11-05T14:33:27.704" v="57"/>
        <pc:sldMasterMkLst>
          <pc:docMk/>
          <pc:sldMasterMk cId="55908894" sldId="2147483660"/>
        </pc:sldMasterMkLst>
        <pc:spChg chg="mod">
          <ac:chgData name="Vishnuvaradhan Moganarengam" userId="" providerId="" clId="Web-{40984C7E-43BC-4888-AB02-598E4E0526FD}" dt="2023-11-05T14:32:42.422" v="52"/>
          <ac:spMkLst>
            <pc:docMk/>
            <pc:sldMasterMk cId="55908894" sldId="2147483660"/>
            <ac:spMk id="5" creationId="{00000000-0000-0000-0000-000000000000}"/>
          </ac:spMkLst>
        </pc:spChg>
        <pc:sldLayoutChg chg="modSp add mod replId">
          <pc:chgData name="Vishnuvaradhan Moganarengam" userId="" providerId="" clId="Web-{40984C7E-43BC-4888-AB02-598E4E0526FD}" dt="2023-11-05T14:33:27.704" v="57"/>
          <pc:sldLayoutMkLst>
            <pc:docMk/>
            <pc:sldMasterMk cId="55908894" sldId="2147483660"/>
            <pc:sldLayoutMk cId="2475553814" sldId="2147483661"/>
          </pc:sldLayoutMkLst>
          <pc:spChg chg="mod">
            <ac:chgData name="Vishnuvaradhan Moganarengam" userId="" providerId="" clId="Web-{40984C7E-43BC-4888-AB02-598E4E0526FD}" dt="2023-11-05T14:32:42.422" v="52"/>
            <ac:spMkLst>
              <pc:docMk/>
              <pc:sldMasterMk cId="55908894" sldId="2147483660"/>
              <pc:sldLayoutMk cId="2475553814" sldId="2147483661"/>
              <ac:spMk id="5" creationId="{00000000-0000-0000-0000-000000000000}"/>
            </ac:spMkLst>
          </pc:spChg>
        </pc:sldLayoutChg>
        <pc:sldLayoutChg chg="modSp add mod replId">
          <pc:chgData name="Vishnuvaradhan Moganarengam" userId="" providerId="" clId="Web-{40984C7E-43BC-4888-AB02-598E4E0526FD}" dt="2023-11-05T14:33:27.704" v="57"/>
          <pc:sldLayoutMkLst>
            <pc:docMk/>
            <pc:sldMasterMk cId="55908894" sldId="2147483660"/>
            <pc:sldLayoutMk cId="3514143045" sldId="2147483662"/>
          </pc:sldLayoutMkLst>
          <pc:spChg chg="mod">
            <ac:chgData name="Vishnuvaradhan Moganarengam" userId="" providerId="" clId="Web-{40984C7E-43BC-4888-AB02-598E4E0526FD}" dt="2023-11-05T14:32:42.422" v="52"/>
            <ac:spMkLst>
              <pc:docMk/>
              <pc:sldMasterMk cId="55908894" sldId="2147483660"/>
              <pc:sldLayoutMk cId="3514143045" sldId="2147483662"/>
              <ac:spMk id="5" creationId="{00000000-0000-0000-0000-000000000000}"/>
            </ac:spMkLst>
          </pc:spChg>
        </pc:sldLayoutChg>
        <pc:sldLayoutChg chg="modSp add mod replId">
          <pc:chgData name="Vishnuvaradhan Moganarengam" userId="" providerId="" clId="Web-{40984C7E-43BC-4888-AB02-598E4E0526FD}" dt="2023-11-05T14:33:27.704" v="57"/>
          <pc:sldLayoutMkLst>
            <pc:docMk/>
            <pc:sldMasterMk cId="55908894" sldId="2147483660"/>
            <pc:sldLayoutMk cId="2760382511" sldId="2147483663"/>
          </pc:sldLayoutMkLst>
          <pc:spChg chg="mod">
            <ac:chgData name="Vishnuvaradhan Moganarengam" userId="" providerId="" clId="Web-{40984C7E-43BC-4888-AB02-598E4E0526FD}" dt="2023-11-05T14:32:42.422" v="52"/>
            <ac:spMkLst>
              <pc:docMk/>
              <pc:sldMasterMk cId="55908894" sldId="2147483660"/>
              <pc:sldLayoutMk cId="2760382511" sldId="2147483663"/>
              <ac:spMk id="5" creationId="{00000000-0000-0000-0000-000000000000}"/>
            </ac:spMkLst>
          </pc:spChg>
        </pc:sldLayoutChg>
        <pc:sldLayoutChg chg="modSp add mod replId">
          <pc:chgData name="Vishnuvaradhan Moganarengam" userId="" providerId="" clId="Web-{40984C7E-43BC-4888-AB02-598E4E0526FD}" dt="2023-11-05T14:33:27.704" v="57"/>
          <pc:sldLayoutMkLst>
            <pc:docMk/>
            <pc:sldMasterMk cId="55908894" sldId="2147483660"/>
            <pc:sldLayoutMk cId="1037581346" sldId="2147483664"/>
          </pc:sldLayoutMkLst>
          <pc:spChg chg="mod">
            <ac:chgData name="Vishnuvaradhan Moganarengam" userId="" providerId="" clId="Web-{40984C7E-43BC-4888-AB02-598E4E0526FD}" dt="2023-11-05T14:32:42.422" v="52"/>
            <ac:spMkLst>
              <pc:docMk/>
              <pc:sldMasterMk cId="55908894" sldId="2147483660"/>
              <pc:sldLayoutMk cId="1037581346" sldId="2147483664"/>
              <ac:spMk id="6" creationId="{00000000-0000-0000-0000-000000000000}"/>
            </ac:spMkLst>
          </pc:spChg>
        </pc:sldLayoutChg>
        <pc:sldLayoutChg chg="modSp add mod replId">
          <pc:chgData name="Vishnuvaradhan Moganarengam" userId="" providerId="" clId="Web-{40984C7E-43BC-4888-AB02-598E4E0526FD}" dt="2023-11-05T14:33:27.704" v="57"/>
          <pc:sldLayoutMkLst>
            <pc:docMk/>
            <pc:sldMasterMk cId="55908894" sldId="2147483660"/>
            <pc:sldLayoutMk cId="253484390" sldId="2147483665"/>
          </pc:sldLayoutMkLst>
          <pc:spChg chg="mod">
            <ac:chgData name="Vishnuvaradhan Moganarengam" userId="" providerId="" clId="Web-{40984C7E-43BC-4888-AB02-598E4E0526FD}" dt="2023-11-05T14:32:42.422" v="52"/>
            <ac:spMkLst>
              <pc:docMk/>
              <pc:sldMasterMk cId="55908894" sldId="2147483660"/>
              <pc:sldLayoutMk cId="253484390" sldId="2147483665"/>
              <ac:spMk id="8" creationId="{00000000-0000-0000-0000-000000000000}"/>
            </ac:spMkLst>
          </pc:spChg>
        </pc:sldLayoutChg>
        <pc:sldLayoutChg chg="modSp add mod replId">
          <pc:chgData name="Vishnuvaradhan Moganarengam" userId="" providerId="" clId="Web-{40984C7E-43BC-4888-AB02-598E4E0526FD}" dt="2023-11-05T14:33:27.704" v="57"/>
          <pc:sldLayoutMkLst>
            <pc:docMk/>
            <pc:sldMasterMk cId="55908894" sldId="2147483660"/>
            <pc:sldLayoutMk cId="1280578910" sldId="2147483666"/>
          </pc:sldLayoutMkLst>
          <pc:spChg chg="mod">
            <ac:chgData name="Vishnuvaradhan Moganarengam" userId="" providerId="" clId="Web-{40984C7E-43BC-4888-AB02-598E4E0526FD}" dt="2023-11-05T14:32:42.422" v="52"/>
            <ac:spMkLst>
              <pc:docMk/>
              <pc:sldMasterMk cId="55908894" sldId="2147483660"/>
              <pc:sldLayoutMk cId="1280578910" sldId="2147483666"/>
              <ac:spMk id="5" creationId="{00000000-0000-0000-0000-000000000000}"/>
            </ac:spMkLst>
          </pc:spChg>
        </pc:sldLayoutChg>
        <pc:sldLayoutChg chg="modSp add mod replId">
          <pc:chgData name="Vishnuvaradhan Moganarengam" userId="" providerId="" clId="Web-{40984C7E-43BC-4888-AB02-598E4E0526FD}" dt="2023-11-05T14:33:27.704" v="57"/>
          <pc:sldLayoutMkLst>
            <pc:docMk/>
            <pc:sldMasterMk cId="55908894" sldId="2147483660"/>
            <pc:sldLayoutMk cId="710969803" sldId="2147483667"/>
          </pc:sldLayoutMkLst>
          <pc:spChg chg="mod">
            <ac:chgData name="Vishnuvaradhan Moganarengam" userId="" providerId="" clId="Web-{40984C7E-43BC-4888-AB02-598E4E0526FD}" dt="2023-11-05T14:32:42.422" v="52"/>
            <ac:spMkLst>
              <pc:docMk/>
              <pc:sldMasterMk cId="55908894" sldId="2147483660"/>
              <pc:sldLayoutMk cId="710969803" sldId="2147483667"/>
              <ac:spMk id="5" creationId="{00000000-0000-0000-0000-000000000000}"/>
            </ac:spMkLst>
          </pc:spChg>
        </pc:sldLayoutChg>
        <pc:sldLayoutChg chg="modSp add mod replId">
          <pc:chgData name="Vishnuvaradhan Moganarengam" userId="" providerId="" clId="Web-{40984C7E-43BC-4888-AB02-598E4E0526FD}" dt="2023-11-05T14:33:27.704" v="57"/>
          <pc:sldLayoutMkLst>
            <pc:docMk/>
            <pc:sldMasterMk cId="55908894" sldId="2147483660"/>
            <pc:sldLayoutMk cId="1361929136" sldId="2147483668"/>
          </pc:sldLayoutMkLst>
          <pc:spChg chg="mod">
            <ac:chgData name="Vishnuvaradhan Moganarengam" userId="" providerId="" clId="Web-{40984C7E-43BC-4888-AB02-598E4E0526FD}" dt="2023-11-05T14:32:42.422" v="52"/>
            <ac:spMkLst>
              <pc:docMk/>
              <pc:sldMasterMk cId="55908894" sldId="2147483660"/>
              <pc:sldLayoutMk cId="1361929136" sldId="2147483668"/>
              <ac:spMk id="5" creationId="{00000000-0000-0000-0000-000000000000}"/>
            </ac:spMkLst>
          </pc:spChg>
        </pc:sldLayoutChg>
        <pc:sldLayoutChg chg="modSp add mod replId">
          <pc:chgData name="Vishnuvaradhan Moganarengam" userId="" providerId="" clId="Web-{40984C7E-43BC-4888-AB02-598E4E0526FD}" dt="2023-11-05T14:33:27.704" v="57"/>
          <pc:sldLayoutMkLst>
            <pc:docMk/>
            <pc:sldMasterMk cId="55908894" sldId="2147483660"/>
            <pc:sldLayoutMk cId="3270266216" sldId="2147483669"/>
          </pc:sldLayoutMkLst>
          <pc:spChg chg="mod">
            <ac:chgData name="Vishnuvaradhan Moganarengam" userId="" providerId="" clId="Web-{40984C7E-43BC-4888-AB02-598E4E0526FD}" dt="2023-11-05T14:32:42.422" v="52"/>
            <ac:spMkLst>
              <pc:docMk/>
              <pc:sldMasterMk cId="55908894" sldId="2147483660"/>
              <pc:sldLayoutMk cId="3270266216" sldId="2147483669"/>
              <ac:spMk id="6" creationId="{00000000-0000-0000-0000-000000000000}"/>
            </ac:spMkLst>
          </pc:spChg>
        </pc:sldLayoutChg>
        <pc:sldLayoutChg chg="modSp add mod replId">
          <pc:chgData name="Vishnuvaradhan Moganarengam" userId="" providerId="" clId="Web-{40984C7E-43BC-4888-AB02-598E4E0526FD}" dt="2023-11-05T14:33:27.704" v="57"/>
          <pc:sldLayoutMkLst>
            <pc:docMk/>
            <pc:sldMasterMk cId="55908894" sldId="2147483660"/>
            <pc:sldLayoutMk cId="2506916842" sldId="2147483670"/>
          </pc:sldLayoutMkLst>
          <pc:spChg chg="mod">
            <ac:chgData name="Vishnuvaradhan Moganarengam" userId="" providerId="" clId="Web-{40984C7E-43BC-4888-AB02-598E4E0526FD}" dt="2023-11-05T14:32:42.422" v="52"/>
            <ac:spMkLst>
              <pc:docMk/>
              <pc:sldMasterMk cId="55908894" sldId="2147483660"/>
              <pc:sldLayoutMk cId="2506916842" sldId="2147483670"/>
              <ac:spMk id="6" creationId="{00000000-0000-0000-0000-000000000000}"/>
            </ac:spMkLst>
          </pc:spChg>
        </pc:sldLayoutChg>
        <pc:sldLayoutChg chg="modSp add mod replId">
          <pc:chgData name="Vishnuvaradhan Moganarengam" userId="" providerId="" clId="Web-{40984C7E-43BC-4888-AB02-598E4E0526FD}" dt="2023-11-05T14:33:27.704" v="57"/>
          <pc:sldLayoutMkLst>
            <pc:docMk/>
            <pc:sldMasterMk cId="55908894" sldId="2147483660"/>
            <pc:sldLayoutMk cId="1252593427" sldId="2147483671"/>
          </pc:sldLayoutMkLst>
          <pc:spChg chg="mod">
            <ac:chgData name="Vishnuvaradhan Moganarengam" userId="" providerId="" clId="Web-{40984C7E-43BC-4888-AB02-598E4E0526FD}" dt="2023-11-05T14:32:42.422" v="52"/>
            <ac:spMkLst>
              <pc:docMk/>
              <pc:sldMasterMk cId="55908894" sldId="2147483660"/>
              <pc:sldLayoutMk cId="1252593427" sldId="2147483671"/>
              <ac:spMk id="5" creationId="{00000000-0000-0000-0000-000000000000}"/>
            </ac:spMkLst>
          </pc:spChg>
        </pc:sldLayoutChg>
        <pc:sldLayoutChg chg="modSp add mod replId">
          <pc:chgData name="Vishnuvaradhan Moganarengam" userId="" providerId="" clId="Web-{40984C7E-43BC-4888-AB02-598E4E0526FD}" dt="2023-11-05T14:33:27.704" v="57"/>
          <pc:sldLayoutMkLst>
            <pc:docMk/>
            <pc:sldMasterMk cId="55908894" sldId="2147483660"/>
            <pc:sldLayoutMk cId="1052282603" sldId="2147483672"/>
          </pc:sldLayoutMkLst>
          <pc:spChg chg="mod">
            <ac:chgData name="Vishnuvaradhan Moganarengam" userId="" providerId="" clId="Web-{40984C7E-43BC-4888-AB02-598E4E0526FD}" dt="2023-11-05T14:32:42.422" v="52"/>
            <ac:spMkLst>
              <pc:docMk/>
              <pc:sldMasterMk cId="55908894" sldId="2147483660"/>
              <pc:sldLayoutMk cId="1052282603" sldId="2147483672"/>
              <ac:spMk id="5" creationId="{00000000-0000-0000-0000-000000000000}"/>
            </ac:spMkLst>
          </pc:spChg>
        </pc:sldLayoutChg>
        <pc:sldLayoutChg chg="modSp add mod replId">
          <pc:chgData name="Vishnuvaradhan Moganarengam" userId="" providerId="" clId="Web-{40984C7E-43BC-4888-AB02-598E4E0526FD}" dt="2023-11-05T14:33:27.704" v="57"/>
          <pc:sldLayoutMkLst>
            <pc:docMk/>
            <pc:sldMasterMk cId="55908894" sldId="2147483660"/>
            <pc:sldLayoutMk cId="1822902485" sldId="2147483673"/>
          </pc:sldLayoutMkLst>
          <pc:spChg chg="mod">
            <ac:chgData name="Vishnuvaradhan Moganarengam" userId="" providerId="" clId="Web-{40984C7E-43BC-4888-AB02-598E4E0526FD}" dt="2023-11-05T14:32:42.422" v="52"/>
            <ac:spMkLst>
              <pc:docMk/>
              <pc:sldMasterMk cId="55908894" sldId="2147483660"/>
              <pc:sldLayoutMk cId="1822902485" sldId="2147483673"/>
              <ac:spMk id="5" creationId="{00000000-0000-0000-0000-000000000000}"/>
            </ac:spMkLst>
          </pc:spChg>
        </pc:sldLayoutChg>
        <pc:sldLayoutChg chg="modSp add mod replId">
          <pc:chgData name="Vishnuvaradhan Moganarengam" userId="" providerId="" clId="Web-{40984C7E-43BC-4888-AB02-598E4E0526FD}" dt="2023-11-05T14:33:27.704" v="57"/>
          <pc:sldLayoutMkLst>
            <pc:docMk/>
            <pc:sldMasterMk cId="55908894" sldId="2147483660"/>
            <pc:sldLayoutMk cId="2913984622" sldId="2147483674"/>
          </pc:sldLayoutMkLst>
          <pc:spChg chg="mod">
            <ac:chgData name="Vishnuvaradhan Moganarengam" userId="" providerId="" clId="Web-{40984C7E-43BC-4888-AB02-598E4E0526FD}" dt="2023-11-05T14:32:42.422" v="52"/>
            <ac:spMkLst>
              <pc:docMk/>
              <pc:sldMasterMk cId="55908894" sldId="2147483660"/>
              <pc:sldLayoutMk cId="2913984622" sldId="2147483674"/>
              <ac:spMk id="4" creationId="{00000000-0000-0000-0000-000000000000}"/>
            </ac:spMkLst>
          </pc:spChg>
        </pc:sldLayoutChg>
        <pc:sldLayoutChg chg="modSp add mod replId">
          <pc:chgData name="Vishnuvaradhan Moganarengam" userId="" providerId="" clId="Web-{40984C7E-43BC-4888-AB02-598E4E0526FD}" dt="2023-11-05T14:33:27.704" v="57"/>
          <pc:sldLayoutMkLst>
            <pc:docMk/>
            <pc:sldMasterMk cId="55908894" sldId="2147483660"/>
            <pc:sldLayoutMk cId="4095257674" sldId="2147483675"/>
          </pc:sldLayoutMkLst>
          <pc:spChg chg="mod">
            <ac:chgData name="Vishnuvaradhan Moganarengam" userId="" providerId="" clId="Web-{40984C7E-43BC-4888-AB02-598E4E0526FD}" dt="2023-11-05T14:32:42.422" v="52"/>
            <ac:spMkLst>
              <pc:docMk/>
              <pc:sldMasterMk cId="55908894" sldId="2147483660"/>
              <pc:sldLayoutMk cId="4095257674" sldId="2147483675"/>
              <ac:spMk id="4" creationId="{00000000-0000-0000-0000-000000000000}"/>
            </ac:spMkLst>
          </pc:spChg>
        </pc:sldLayoutChg>
        <pc:sldLayoutChg chg="modSp add mod replId">
          <pc:chgData name="Vishnuvaradhan Moganarengam" userId="" providerId="" clId="Web-{40984C7E-43BC-4888-AB02-598E4E0526FD}" dt="2023-11-05T14:33:27.704" v="57"/>
          <pc:sldLayoutMkLst>
            <pc:docMk/>
            <pc:sldMasterMk cId="55908894" sldId="2147483660"/>
            <pc:sldLayoutMk cId="1122599304" sldId="2147483676"/>
          </pc:sldLayoutMkLst>
          <pc:spChg chg="mod">
            <ac:chgData name="Vishnuvaradhan Moganarengam" userId="" providerId="" clId="Web-{40984C7E-43BC-4888-AB02-598E4E0526FD}" dt="2023-11-05T14:32:42.422" v="52"/>
            <ac:spMkLst>
              <pc:docMk/>
              <pc:sldMasterMk cId="55908894" sldId="2147483660"/>
              <pc:sldLayoutMk cId="1122599304" sldId="2147483676"/>
              <ac:spMk id="5" creationId="{00000000-0000-0000-0000-000000000000}"/>
            </ac:spMkLst>
          </pc:spChg>
        </pc:sldLayoutChg>
        <pc:sldLayoutChg chg="modSp add mod replId">
          <pc:chgData name="Vishnuvaradhan Moganarengam" userId="" providerId="" clId="Web-{40984C7E-43BC-4888-AB02-598E4E0526FD}" dt="2023-11-05T14:33:27.704" v="57"/>
          <pc:sldLayoutMkLst>
            <pc:docMk/>
            <pc:sldMasterMk cId="55908894" sldId="2147483660"/>
            <pc:sldLayoutMk cId="2138127490" sldId="2147483677"/>
          </pc:sldLayoutMkLst>
          <pc:spChg chg="mod">
            <ac:chgData name="Vishnuvaradhan Moganarengam" userId="" providerId="" clId="Web-{40984C7E-43BC-4888-AB02-598E4E0526FD}" dt="2023-11-05T14:32:42.422" v="52"/>
            <ac:spMkLst>
              <pc:docMk/>
              <pc:sldMasterMk cId="55908894" sldId="2147483660"/>
              <pc:sldLayoutMk cId="2138127490" sldId="2147483677"/>
              <ac:spMk id="5" creationId="{00000000-0000-0000-0000-000000000000}"/>
            </ac:spMkLst>
          </pc:sp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11/5/2023</a:t>
            </a:fld>
            <a:endParaRPr lang="en-US" dirty="0"/>
          </a:p>
        </p:txBody>
      </p:sp>
      <p:sp>
        <p:nvSpPr>
          <p:cNvPr id="5" name="Footer Placeholder 4"/>
          <p:cNvSpPr>
            <a:spLocks noGrp="1"/>
          </p:cNvSpPr>
          <p:nvPr>
            <p:ph type="ftr" sz="quarter" idx="11"/>
          </p:nvPr>
        </p:nvSpPr>
        <p:spPr/>
        <p:txBody>
          <a:bodyPr/>
          <a:lstStyle/>
          <a:p>
            <a:r>
              <a:rPr lang="en-US" dirty="0"/>
              <a:t>Prof Tooraj Nikoubin</a:t>
            </a:r>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47555381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11/5/2023</a:t>
            </a:fld>
            <a:endParaRPr lang="en-US" dirty="0"/>
          </a:p>
        </p:txBody>
      </p:sp>
      <p:sp>
        <p:nvSpPr>
          <p:cNvPr id="6" name="Footer Placeholder 5"/>
          <p:cNvSpPr>
            <a:spLocks noGrp="1"/>
          </p:cNvSpPr>
          <p:nvPr>
            <p:ph type="ftr" sz="quarter" idx="11"/>
          </p:nvPr>
        </p:nvSpPr>
        <p:spPr/>
        <p:txBody>
          <a:bodyPr/>
          <a:lstStyle/>
          <a:p>
            <a:r>
              <a:rPr lang="en-US" dirty="0"/>
              <a:t>Prof Tooraj Nikoubin</a:t>
            </a:r>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0691684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11/5/2023</a:t>
            </a:fld>
            <a:endParaRPr lang="en-US" dirty="0"/>
          </a:p>
        </p:txBody>
      </p:sp>
      <p:sp>
        <p:nvSpPr>
          <p:cNvPr id="5" name="Footer Placeholder 4"/>
          <p:cNvSpPr>
            <a:spLocks noGrp="1"/>
          </p:cNvSpPr>
          <p:nvPr>
            <p:ph type="ftr" sz="quarter" idx="11"/>
          </p:nvPr>
        </p:nvSpPr>
        <p:spPr/>
        <p:txBody>
          <a:bodyPr/>
          <a:lstStyle/>
          <a:p>
            <a:r>
              <a:rPr lang="en-US" dirty="0"/>
              <a:t>Prof Tooraj Nikoubin</a:t>
            </a:r>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25259342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11/5/2023</a:t>
            </a:fld>
            <a:endParaRPr lang="en-US" dirty="0"/>
          </a:p>
        </p:txBody>
      </p:sp>
      <p:sp>
        <p:nvSpPr>
          <p:cNvPr id="5" name="Footer Placeholder 4"/>
          <p:cNvSpPr>
            <a:spLocks noGrp="1"/>
          </p:cNvSpPr>
          <p:nvPr>
            <p:ph type="ftr" sz="quarter" idx="11"/>
          </p:nvPr>
        </p:nvSpPr>
        <p:spPr/>
        <p:txBody>
          <a:bodyPr/>
          <a:lstStyle/>
          <a:p>
            <a:r>
              <a:rPr lang="en-US" dirty="0"/>
              <a:t>Prof Tooraj Nikoubin</a:t>
            </a:r>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05228260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11/5/2023</a:t>
            </a:fld>
            <a:endParaRPr lang="en-US" dirty="0"/>
          </a:p>
        </p:txBody>
      </p:sp>
      <p:sp>
        <p:nvSpPr>
          <p:cNvPr id="5" name="Footer Placeholder 4"/>
          <p:cNvSpPr>
            <a:spLocks noGrp="1"/>
          </p:cNvSpPr>
          <p:nvPr>
            <p:ph type="ftr" sz="quarter" idx="11"/>
          </p:nvPr>
        </p:nvSpPr>
        <p:spPr/>
        <p:txBody>
          <a:bodyPr/>
          <a:lstStyle/>
          <a:p>
            <a:r>
              <a:rPr lang="en-US" dirty="0"/>
              <a:t>Prof Tooraj Nikoubin</a:t>
            </a:r>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82290248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11/5/2023</a:t>
            </a:fld>
            <a:endParaRPr lang="en-US" dirty="0"/>
          </a:p>
        </p:txBody>
      </p:sp>
      <p:sp>
        <p:nvSpPr>
          <p:cNvPr id="4" name="Footer Placeholder 4"/>
          <p:cNvSpPr>
            <a:spLocks noGrp="1"/>
          </p:cNvSpPr>
          <p:nvPr>
            <p:ph type="ftr" sz="quarter" idx="11"/>
          </p:nvPr>
        </p:nvSpPr>
        <p:spPr/>
        <p:txBody>
          <a:bodyPr/>
          <a:lstStyle/>
          <a:p>
            <a:r>
              <a:rPr lang="en-US" dirty="0"/>
              <a:t>Prof Tooraj Nikoubin</a:t>
            </a:r>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1398462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11/5/2023</a:t>
            </a:fld>
            <a:endParaRPr lang="en-US" dirty="0"/>
          </a:p>
        </p:txBody>
      </p:sp>
      <p:sp>
        <p:nvSpPr>
          <p:cNvPr id="4" name="Footer Placeholder 4"/>
          <p:cNvSpPr>
            <a:spLocks noGrp="1"/>
          </p:cNvSpPr>
          <p:nvPr>
            <p:ph type="ftr" sz="quarter" idx="11"/>
          </p:nvPr>
        </p:nvSpPr>
        <p:spPr/>
        <p:txBody>
          <a:bodyPr/>
          <a:lstStyle/>
          <a:p>
            <a:r>
              <a:rPr lang="en-US" dirty="0"/>
              <a:t>Prof Tooraj Nikoubin</a:t>
            </a:r>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9525767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11/5/2023</a:t>
            </a:fld>
            <a:endParaRPr lang="en-US" dirty="0"/>
          </a:p>
        </p:txBody>
      </p:sp>
      <p:sp>
        <p:nvSpPr>
          <p:cNvPr id="5" name="Footer Placeholder 4"/>
          <p:cNvSpPr>
            <a:spLocks noGrp="1"/>
          </p:cNvSpPr>
          <p:nvPr>
            <p:ph type="ftr" sz="quarter" idx="11"/>
          </p:nvPr>
        </p:nvSpPr>
        <p:spPr/>
        <p:txBody>
          <a:bodyPr/>
          <a:lstStyle/>
          <a:p>
            <a:r>
              <a:rPr lang="en-US" dirty="0"/>
              <a:t>Prof Tooraj Nikoubin</a:t>
            </a:r>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2259930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11/5/2023</a:t>
            </a:fld>
            <a:endParaRPr lang="en-US" dirty="0"/>
          </a:p>
        </p:txBody>
      </p:sp>
      <p:sp>
        <p:nvSpPr>
          <p:cNvPr id="5" name="Footer Placeholder 4"/>
          <p:cNvSpPr>
            <a:spLocks noGrp="1"/>
          </p:cNvSpPr>
          <p:nvPr>
            <p:ph type="ftr" sz="quarter" idx="11"/>
          </p:nvPr>
        </p:nvSpPr>
        <p:spPr/>
        <p:txBody>
          <a:bodyPr/>
          <a:lstStyle/>
          <a:p>
            <a:r>
              <a:rPr lang="en-US" dirty="0"/>
              <a:t>Prof Tooraj Nikoubin</a:t>
            </a:r>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13812749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t>11/5/2023</a:t>
            </a:fld>
            <a:endParaRPr lang="en-US" dirty="0"/>
          </a:p>
        </p:txBody>
      </p:sp>
      <p:sp>
        <p:nvSpPr>
          <p:cNvPr id="5" name="Footer Placeholder 4"/>
          <p:cNvSpPr>
            <a:spLocks noGrp="1"/>
          </p:cNvSpPr>
          <p:nvPr>
            <p:ph type="ftr" sz="quarter" idx="11"/>
          </p:nvPr>
        </p:nvSpPr>
        <p:spPr/>
        <p:txBody>
          <a:bodyPr/>
          <a:lstStyle/>
          <a:p>
            <a:r>
              <a:rPr lang="en-US" dirty="0"/>
              <a:t>Prof Tooraj Nikoubin</a:t>
            </a:r>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51414304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11/5/2023</a:t>
            </a:fld>
            <a:endParaRPr lang="en-US" dirty="0"/>
          </a:p>
        </p:txBody>
      </p:sp>
      <p:sp>
        <p:nvSpPr>
          <p:cNvPr id="5" name="Footer Placeholder 4"/>
          <p:cNvSpPr>
            <a:spLocks noGrp="1"/>
          </p:cNvSpPr>
          <p:nvPr>
            <p:ph type="ftr" sz="quarter" idx="11"/>
          </p:nvPr>
        </p:nvSpPr>
        <p:spPr/>
        <p:txBody>
          <a:bodyPr/>
          <a:lstStyle/>
          <a:p>
            <a:r>
              <a:rPr lang="en-US" dirty="0"/>
              <a:t>Prof Tooraj Nikoubin</a:t>
            </a:r>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76038251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11/5/2023</a:t>
            </a:fld>
            <a:endParaRPr lang="en-US" dirty="0"/>
          </a:p>
        </p:txBody>
      </p:sp>
      <p:sp>
        <p:nvSpPr>
          <p:cNvPr id="6" name="Footer Placeholder 5"/>
          <p:cNvSpPr>
            <a:spLocks noGrp="1"/>
          </p:cNvSpPr>
          <p:nvPr>
            <p:ph type="ftr" sz="quarter" idx="11"/>
          </p:nvPr>
        </p:nvSpPr>
        <p:spPr/>
        <p:txBody>
          <a:bodyPr/>
          <a:lstStyle/>
          <a:p>
            <a:r>
              <a:rPr lang="en-US" dirty="0"/>
              <a:t>Prof Tooraj Nikoubin</a:t>
            </a:r>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3758134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11/5/2023</a:t>
            </a:fld>
            <a:endParaRPr lang="en-US" dirty="0"/>
          </a:p>
        </p:txBody>
      </p:sp>
      <p:sp>
        <p:nvSpPr>
          <p:cNvPr id="8" name="Footer Placeholder 7"/>
          <p:cNvSpPr>
            <a:spLocks noGrp="1"/>
          </p:cNvSpPr>
          <p:nvPr>
            <p:ph type="ftr" sz="quarter" idx="11"/>
          </p:nvPr>
        </p:nvSpPr>
        <p:spPr/>
        <p:txBody>
          <a:bodyPr/>
          <a:lstStyle/>
          <a:p>
            <a:r>
              <a:rPr lang="en-US" dirty="0"/>
              <a:t>Prof Tooraj Nikoubin</a:t>
            </a:r>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348439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11/5/2023</a:t>
            </a:fld>
            <a:endParaRPr lang="en-US" dirty="0"/>
          </a:p>
        </p:txBody>
      </p:sp>
      <p:sp>
        <p:nvSpPr>
          <p:cNvPr id="5" name="Footer Placeholder 3"/>
          <p:cNvSpPr>
            <a:spLocks noGrp="1"/>
          </p:cNvSpPr>
          <p:nvPr>
            <p:ph type="ftr" sz="quarter" idx="11"/>
          </p:nvPr>
        </p:nvSpPr>
        <p:spPr/>
        <p:txBody>
          <a:bodyPr/>
          <a:lstStyle/>
          <a:p>
            <a:r>
              <a:rPr lang="en-US" dirty="0"/>
              <a:t>Prof Tooraj Nikoubin</a:t>
            </a:r>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28057891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11/5/2023</a:t>
            </a:fld>
            <a:endParaRPr lang="en-US" dirty="0"/>
          </a:p>
        </p:txBody>
      </p:sp>
      <p:sp>
        <p:nvSpPr>
          <p:cNvPr id="5" name="Footer Placeholder 2"/>
          <p:cNvSpPr>
            <a:spLocks noGrp="1"/>
          </p:cNvSpPr>
          <p:nvPr>
            <p:ph type="ftr" sz="quarter" idx="11"/>
          </p:nvPr>
        </p:nvSpPr>
        <p:spPr/>
        <p:txBody>
          <a:bodyPr/>
          <a:lstStyle/>
          <a:p>
            <a:r>
              <a:rPr lang="en-US" dirty="0"/>
              <a:t>Prof Tooraj Nikoubin</a:t>
            </a:r>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71096980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11/5/2023</a:t>
            </a:fld>
            <a:endParaRPr lang="en-US" dirty="0"/>
          </a:p>
        </p:txBody>
      </p:sp>
      <p:sp>
        <p:nvSpPr>
          <p:cNvPr id="5" name="Footer Placeholder 5"/>
          <p:cNvSpPr>
            <a:spLocks noGrp="1"/>
          </p:cNvSpPr>
          <p:nvPr>
            <p:ph type="ftr" sz="quarter" idx="11"/>
          </p:nvPr>
        </p:nvSpPr>
        <p:spPr/>
        <p:txBody>
          <a:bodyPr/>
          <a:lstStyle/>
          <a:p>
            <a:r>
              <a:rPr lang="en-US" dirty="0"/>
              <a:t>Prof Tooraj Nikoubin</a:t>
            </a:r>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36192913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11/5/2023</a:t>
            </a:fld>
            <a:endParaRPr lang="en-US" dirty="0"/>
          </a:p>
        </p:txBody>
      </p:sp>
      <p:sp>
        <p:nvSpPr>
          <p:cNvPr id="6" name="Footer Placeholder 5"/>
          <p:cNvSpPr>
            <a:spLocks noGrp="1"/>
          </p:cNvSpPr>
          <p:nvPr>
            <p:ph type="ftr" sz="quarter" idx="11"/>
          </p:nvPr>
        </p:nvSpPr>
        <p:spPr/>
        <p:txBody>
          <a:bodyPr/>
          <a:lstStyle/>
          <a:p>
            <a:r>
              <a:rPr lang="en-US" dirty="0"/>
              <a:t>Prof Tooraj Nikoubin</a:t>
            </a:r>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7026621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11/5/2023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dirty="0"/>
              <a:t>Prof Tooraj Nikoubin</a:t>
            </a: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5590889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90630-681B-6EB8-4CC5-574D333F68F5}"/>
              </a:ext>
            </a:extLst>
          </p:cNvPr>
          <p:cNvSpPr>
            <a:spLocks noGrp="1"/>
          </p:cNvSpPr>
          <p:nvPr>
            <p:ph type="ctrTitle"/>
          </p:nvPr>
        </p:nvSpPr>
        <p:spPr>
          <a:xfrm>
            <a:off x="1154955" y="748259"/>
            <a:ext cx="8825658" cy="3329581"/>
          </a:xfrm>
        </p:spPr>
        <p:txBody>
          <a:bodyPr/>
          <a:lstStyle/>
          <a:p>
            <a:r>
              <a:rPr lang="en-US" sz="5400" dirty="0"/>
              <a:t>EEDG/CE6302 Lab 8</a:t>
            </a:r>
            <a:br>
              <a:rPr lang="en-US" sz="5400" dirty="0"/>
            </a:br>
            <a:r>
              <a:rPr lang="en-US" sz="5400" dirty="0"/>
              <a:t>Introduction to UART Communication Protocol</a:t>
            </a:r>
          </a:p>
        </p:txBody>
      </p:sp>
      <p:sp>
        <p:nvSpPr>
          <p:cNvPr id="3" name="Subtitle 2">
            <a:extLst>
              <a:ext uri="{FF2B5EF4-FFF2-40B4-BE49-F238E27FC236}">
                <a16:creationId xmlns:a16="http://schemas.microsoft.com/office/drawing/2014/main" id="{2C739B46-0AC4-6DAF-EEA3-EDD48A5D63D7}"/>
              </a:ext>
            </a:extLst>
          </p:cNvPr>
          <p:cNvSpPr>
            <a:spLocks noGrp="1"/>
          </p:cNvSpPr>
          <p:nvPr>
            <p:ph type="subTitle" idx="1"/>
          </p:nvPr>
        </p:nvSpPr>
        <p:spPr>
          <a:xfrm>
            <a:off x="1204922" y="4277708"/>
            <a:ext cx="8825658" cy="861420"/>
          </a:xfrm>
        </p:spPr>
        <p:txBody>
          <a:bodyPr/>
          <a:lstStyle/>
          <a:p>
            <a:endParaRPr lang="en-US" dirty="0"/>
          </a:p>
        </p:txBody>
      </p:sp>
    </p:spTree>
    <p:extLst>
      <p:ext uri="{BB962C8B-B14F-4D97-AF65-F5344CB8AC3E}">
        <p14:creationId xmlns:p14="http://schemas.microsoft.com/office/powerpoint/2010/main" val="3333942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7389F-9AAC-C26D-BAE4-291E54FE62EA}"/>
              </a:ext>
            </a:extLst>
          </p:cNvPr>
          <p:cNvSpPr>
            <a:spLocks noGrp="1"/>
          </p:cNvSpPr>
          <p:nvPr>
            <p:ph type="title"/>
          </p:nvPr>
        </p:nvSpPr>
        <p:spPr>
          <a:xfrm>
            <a:off x="838200" y="201642"/>
            <a:ext cx="10515600" cy="1325563"/>
          </a:xfrm>
        </p:spPr>
        <p:txBody>
          <a:bodyPr/>
          <a:lstStyle/>
          <a:p>
            <a:r>
              <a:rPr lang="en-US"/>
              <a:t>UART TRANSMISSION</a:t>
            </a:r>
          </a:p>
        </p:txBody>
      </p:sp>
      <p:sp>
        <p:nvSpPr>
          <p:cNvPr id="3" name="Content Placeholder 2">
            <a:extLst>
              <a:ext uri="{FF2B5EF4-FFF2-40B4-BE49-F238E27FC236}">
                <a16:creationId xmlns:a16="http://schemas.microsoft.com/office/drawing/2014/main" id="{FCF20086-8092-5188-FDBC-69849E716DA7}"/>
              </a:ext>
            </a:extLst>
          </p:cNvPr>
          <p:cNvSpPr>
            <a:spLocks noGrp="1"/>
          </p:cNvSpPr>
          <p:nvPr>
            <p:ph idx="1"/>
          </p:nvPr>
        </p:nvSpPr>
        <p:spPr>
          <a:xfrm>
            <a:off x="838200" y="1527205"/>
            <a:ext cx="10515600" cy="4351338"/>
          </a:xfrm>
        </p:spPr>
        <p:txBody>
          <a:bodyPr/>
          <a:lstStyle/>
          <a:p>
            <a:r>
              <a:rPr lang="en-US" sz="2200">
                <a:latin typeface="Arial" panose="020B0604020202020204" pitchFamily="34" charset="0"/>
                <a:cs typeface="Arial" panose="020B0604020202020204" pitchFamily="34" charset="0"/>
              </a:rPr>
              <a:t>The MSP432P401R contains four </a:t>
            </a:r>
            <a:r>
              <a:rPr lang="en-US" sz="2200" err="1">
                <a:latin typeface="Arial" panose="020B0604020202020204" pitchFamily="34" charset="0"/>
                <a:cs typeface="Arial" panose="020B0604020202020204" pitchFamily="34" charset="0"/>
              </a:rPr>
              <a:t>eUSCIs</a:t>
            </a:r>
            <a:r>
              <a:rPr lang="en-US" sz="2200">
                <a:latin typeface="Arial" panose="020B0604020202020204" pitchFamily="34" charset="0"/>
                <a:cs typeface="Arial" panose="020B0604020202020204" pitchFamily="34" charset="0"/>
              </a:rPr>
              <a:t> that support UARTs, eUSCI_A0, eUSCI_A1, eUSCI_A2 and eUSCI_A3.</a:t>
            </a:r>
          </a:p>
          <a:p>
            <a:endParaRPr lang="en-US"/>
          </a:p>
        </p:txBody>
      </p:sp>
      <p:pic>
        <p:nvPicPr>
          <p:cNvPr id="4" name="Picture 3" descr="A picture containing screenshot&#10;&#10;Description automatically generated">
            <a:extLst>
              <a:ext uri="{FF2B5EF4-FFF2-40B4-BE49-F238E27FC236}">
                <a16:creationId xmlns:a16="http://schemas.microsoft.com/office/drawing/2014/main" id="{6027BC03-01FA-A211-0DC7-E2AA2AB3A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2293" y="2198748"/>
            <a:ext cx="6307414" cy="4505295"/>
          </a:xfrm>
          <a:prstGeom prst="rect">
            <a:avLst/>
          </a:prstGeom>
        </p:spPr>
      </p:pic>
    </p:spTree>
    <p:extLst>
      <p:ext uri="{BB962C8B-B14F-4D97-AF65-F5344CB8AC3E}">
        <p14:creationId xmlns:p14="http://schemas.microsoft.com/office/powerpoint/2010/main" val="566897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11C9F-2CBE-2DA7-F9DE-8C87C6140244}"/>
              </a:ext>
            </a:extLst>
          </p:cNvPr>
          <p:cNvSpPr>
            <a:spLocks noGrp="1"/>
          </p:cNvSpPr>
          <p:nvPr>
            <p:ph type="title"/>
          </p:nvPr>
        </p:nvSpPr>
        <p:spPr/>
        <p:txBody>
          <a:bodyPr>
            <a:normAutofit/>
          </a:bodyPr>
          <a:lstStyle/>
          <a:p>
            <a:r>
              <a:rPr lang="en-US"/>
              <a:t>Steps to Configure the UART Peripheral:</a:t>
            </a:r>
            <a:br>
              <a:rPr lang="en-US"/>
            </a:br>
            <a:endParaRPr lang="en-US"/>
          </a:p>
        </p:txBody>
      </p:sp>
      <p:sp>
        <p:nvSpPr>
          <p:cNvPr id="3" name="Content Placeholder 2">
            <a:extLst>
              <a:ext uri="{FF2B5EF4-FFF2-40B4-BE49-F238E27FC236}">
                <a16:creationId xmlns:a16="http://schemas.microsoft.com/office/drawing/2014/main" id="{DAE9BAC7-CF4C-83E7-C7CD-61752F5914EF}"/>
              </a:ext>
            </a:extLst>
          </p:cNvPr>
          <p:cNvSpPr>
            <a:spLocks noGrp="1"/>
          </p:cNvSpPr>
          <p:nvPr>
            <p:ph idx="1"/>
          </p:nvPr>
        </p:nvSpPr>
        <p:spPr/>
        <p:txBody>
          <a:bodyPr>
            <a:normAutofit fontScale="62500" lnSpcReduction="20000"/>
          </a:bodyPr>
          <a:lstStyle/>
          <a:p>
            <a:pPr>
              <a:lnSpc>
                <a:spcPct val="110000"/>
              </a:lnSpc>
            </a:pPr>
            <a:endParaRPr lang="en-US" sz="2600">
              <a:latin typeface="Arial" panose="020B0604020202020204" pitchFamily="34" charset="0"/>
              <a:cs typeface="Arial" panose="020B0604020202020204" pitchFamily="34" charset="0"/>
            </a:endParaRPr>
          </a:p>
          <a:p>
            <a:pPr>
              <a:lnSpc>
                <a:spcPct val="110000"/>
              </a:lnSpc>
            </a:pPr>
            <a:r>
              <a:rPr lang="en-US" sz="2600" u="sng">
                <a:latin typeface="Arial" panose="020B0604020202020204" pitchFamily="34" charset="0"/>
                <a:cs typeface="Arial" panose="020B0604020202020204" pitchFamily="34" charset="0"/>
              </a:rPr>
              <a:t>Step 1:</a:t>
            </a:r>
            <a:r>
              <a:rPr lang="en-US" sz="2600">
                <a:latin typeface="Arial" panose="020B0604020202020204" pitchFamily="34" charset="0"/>
                <a:cs typeface="Arial" panose="020B0604020202020204" pitchFamily="34" charset="0"/>
              </a:rPr>
              <a:t> Set the UCSWRST bit in the UCAxCTLW0 configuration register to put the </a:t>
            </a:r>
            <a:r>
              <a:rPr lang="en-US" sz="2600" err="1">
                <a:latin typeface="Arial" panose="020B0604020202020204" pitchFamily="34" charset="0"/>
                <a:cs typeface="Arial" panose="020B0604020202020204" pitchFamily="34" charset="0"/>
              </a:rPr>
              <a:t>eUSCI_Ax</a:t>
            </a:r>
            <a:r>
              <a:rPr lang="en-US" sz="2600">
                <a:latin typeface="Arial" panose="020B0604020202020204" pitchFamily="34" charset="0"/>
                <a:cs typeface="Arial" panose="020B0604020202020204" pitchFamily="34" charset="0"/>
              </a:rPr>
              <a:t> peripheral into reset. Note that the default value for UCSWRST = 1 on system power-on or system reset, so the system is initially in software reset.</a:t>
            </a:r>
          </a:p>
          <a:p>
            <a:pPr>
              <a:lnSpc>
                <a:spcPct val="110000"/>
              </a:lnSpc>
            </a:pPr>
            <a:endParaRPr lang="en-US" sz="2600">
              <a:latin typeface="Arial" panose="020B0604020202020204" pitchFamily="34" charset="0"/>
              <a:cs typeface="Arial" panose="020B0604020202020204" pitchFamily="34" charset="0"/>
            </a:endParaRPr>
          </a:p>
          <a:p>
            <a:pPr>
              <a:lnSpc>
                <a:spcPct val="110000"/>
              </a:lnSpc>
            </a:pPr>
            <a:r>
              <a:rPr lang="en-US" sz="2600" u="sng">
                <a:latin typeface="Arial" panose="020B0604020202020204" pitchFamily="34" charset="0"/>
                <a:cs typeface="Arial" panose="020B0604020202020204" pitchFamily="34" charset="0"/>
              </a:rPr>
              <a:t>Step 2:</a:t>
            </a:r>
            <a:r>
              <a:rPr lang="en-US" sz="2600">
                <a:latin typeface="Arial" panose="020B0604020202020204" pitchFamily="34" charset="0"/>
                <a:cs typeface="Arial" panose="020B0604020202020204" pitchFamily="34" charset="0"/>
              </a:rPr>
              <a:t> Initialize all </a:t>
            </a:r>
            <a:r>
              <a:rPr lang="en-US" sz="2600" err="1">
                <a:latin typeface="Arial" panose="020B0604020202020204" pitchFamily="34" charset="0"/>
                <a:cs typeface="Arial" panose="020B0604020202020204" pitchFamily="34" charset="0"/>
              </a:rPr>
              <a:t>eUSCI_Ax</a:t>
            </a:r>
            <a:r>
              <a:rPr lang="en-US" sz="2600">
                <a:latin typeface="Arial" panose="020B0604020202020204" pitchFamily="34" charset="0"/>
                <a:cs typeface="Arial" panose="020B0604020202020204" pitchFamily="34" charset="0"/>
              </a:rPr>
              <a:t> configuration registers.</a:t>
            </a:r>
          </a:p>
          <a:p>
            <a:pPr>
              <a:lnSpc>
                <a:spcPct val="110000"/>
              </a:lnSpc>
            </a:pPr>
            <a:endParaRPr lang="en-US" sz="2600">
              <a:latin typeface="Arial" panose="020B0604020202020204" pitchFamily="34" charset="0"/>
              <a:cs typeface="Arial" panose="020B0604020202020204" pitchFamily="34" charset="0"/>
            </a:endParaRPr>
          </a:p>
          <a:p>
            <a:pPr>
              <a:lnSpc>
                <a:spcPct val="110000"/>
              </a:lnSpc>
            </a:pPr>
            <a:r>
              <a:rPr lang="en-US" sz="2600" u="sng">
                <a:latin typeface="Arial" panose="020B0604020202020204" pitchFamily="34" charset="0"/>
                <a:cs typeface="Arial" panose="020B0604020202020204" pitchFamily="34" charset="0"/>
              </a:rPr>
              <a:t>Step 3:</a:t>
            </a:r>
            <a:r>
              <a:rPr lang="en-US" sz="2600">
                <a:latin typeface="Arial" panose="020B0604020202020204" pitchFamily="34" charset="0"/>
                <a:cs typeface="Arial" panose="020B0604020202020204" pitchFamily="34" charset="0"/>
              </a:rPr>
              <a:t> Configure ports.</a:t>
            </a:r>
          </a:p>
          <a:p>
            <a:pPr>
              <a:lnSpc>
                <a:spcPct val="110000"/>
              </a:lnSpc>
            </a:pPr>
            <a:endParaRPr lang="en-US" sz="2600">
              <a:latin typeface="Arial" panose="020B0604020202020204" pitchFamily="34" charset="0"/>
              <a:cs typeface="Arial" panose="020B0604020202020204" pitchFamily="34" charset="0"/>
            </a:endParaRPr>
          </a:p>
          <a:p>
            <a:pPr>
              <a:lnSpc>
                <a:spcPct val="110000"/>
              </a:lnSpc>
            </a:pPr>
            <a:r>
              <a:rPr lang="en-US" sz="2600" u="sng">
                <a:latin typeface="Arial" panose="020B0604020202020204" pitchFamily="34" charset="0"/>
                <a:cs typeface="Arial" panose="020B0604020202020204" pitchFamily="34" charset="0"/>
              </a:rPr>
              <a:t>Step 4:</a:t>
            </a:r>
            <a:r>
              <a:rPr lang="en-US" sz="2600">
                <a:latin typeface="Arial" panose="020B0604020202020204" pitchFamily="34" charset="0"/>
                <a:cs typeface="Arial" panose="020B0604020202020204" pitchFamily="34" charset="0"/>
              </a:rPr>
              <a:t> Clear UCSWRST to take the </a:t>
            </a:r>
            <a:r>
              <a:rPr lang="en-US" sz="2600" err="1">
                <a:latin typeface="Arial" panose="020B0604020202020204" pitchFamily="34" charset="0"/>
                <a:cs typeface="Arial" panose="020B0604020202020204" pitchFamily="34" charset="0"/>
              </a:rPr>
              <a:t>eUSCI_Ax</a:t>
            </a:r>
            <a:r>
              <a:rPr lang="en-US" sz="2600">
                <a:latin typeface="Arial" panose="020B0604020202020204" pitchFamily="34" charset="0"/>
                <a:cs typeface="Arial" panose="020B0604020202020204" pitchFamily="34" charset="0"/>
              </a:rPr>
              <a:t> peripheral out of reset.</a:t>
            </a:r>
          </a:p>
          <a:p>
            <a:pPr>
              <a:lnSpc>
                <a:spcPct val="110000"/>
              </a:lnSpc>
            </a:pPr>
            <a:endParaRPr lang="en-US" sz="2600">
              <a:latin typeface="Arial" panose="020B0604020202020204" pitchFamily="34" charset="0"/>
              <a:cs typeface="Arial" panose="020B0604020202020204" pitchFamily="34" charset="0"/>
            </a:endParaRPr>
          </a:p>
          <a:p>
            <a:pPr>
              <a:lnSpc>
                <a:spcPct val="110000"/>
              </a:lnSpc>
            </a:pPr>
            <a:r>
              <a:rPr lang="en-US" sz="2600" u="sng">
                <a:latin typeface="Arial" panose="020B0604020202020204" pitchFamily="34" charset="0"/>
                <a:cs typeface="Arial" panose="020B0604020202020204" pitchFamily="34" charset="0"/>
              </a:rPr>
              <a:t>Step 5:</a:t>
            </a:r>
            <a:r>
              <a:rPr lang="en-US" sz="2600">
                <a:latin typeface="Arial" panose="020B0604020202020204" pitchFamily="34" charset="0"/>
                <a:cs typeface="Arial" panose="020B0604020202020204" pitchFamily="34" charset="0"/>
              </a:rPr>
              <a:t> Enable interrupts (optional) using the UCRXIE or UCTXIE bits int eh </a:t>
            </a:r>
            <a:r>
              <a:rPr lang="en-US" sz="2600" err="1">
                <a:latin typeface="Arial" panose="020B0604020202020204" pitchFamily="34" charset="0"/>
                <a:cs typeface="Arial" panose="020B0604020202020204" pitchFamily="34" charset="0"/>
              </a:rPr>
              <a:t>UCAxIE</a:t>
            </a:r>
            <a:r>
              <a:rPr lang="en-US" sz="2600">
                <a:latin typeface="Arial" panose="020B0604020202020204" pitchFamily="34" charset="0"/>
                <a:cs typeface="Arial" panose="020B0604020202020204" pitchFamily="34" charset="0"/>
              </a:rPr>
              <a:t> configuration register.</a:t>
            </a:r>
          </a:p>
          <a:p>
            <a:endParaRPr lang="en-US"/>
          </a:p>
        </p:txBody>
      </p:sp>
    </p:spTree>
    <p:extLst>
      <p:ext uri="{BB962C8B-B14F-4D97-AF65-F5344CB8AC3E}">
        <p14:creationId xmlns:p14="http://schemas.microsoft.com/office/powerpoint/2010/main" val="2600683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23406-256D-8063-D98D-8BA4CDD226F2}"/>
              </a:ext>
            </a:extLst>
          </p:cNvPr>
          <p:cNvSpPr>
            <a:spLocks noGrp="1"/>
          </p:cNvSpPr>
          <p:nvPr>
            <p:ph type="title"/>
          </p:nvPr>
        </p:nvSpPr>
        <p:spPr/>
        <p:txBody>
          <a:bodyPr/>
          <a:lstStyle/>
          <a:p>
            <a:r>
              <a:rPr lang="en-US"/>
              <a:t>Different registers on MSP432</a:t>
            </a:r>
            <a:br>
              <a:rPr lang="en-US"/>
            </a:br>
            <a:endParaRPr lang="en-US"/>
          </a:p>
        </p:txBody>
      </p:sp>
      <p:sp>
        <p:nvSpPr>
          <p:cNvPr id="3" name="Content Placeholder 2">
            <a:extLst>
              <a:ext uri="{FF2B5EF4-FFF2-40B4-BE49-F238E27FC236}">
                <a16:creationId xmlns:a16="http://schemas.microsoft.com/office/drawing/2014/main" id="{DD97E6CC-BFD1-0723-E81E-C1FAA26B1B4B}"/>
              </a:ext>
            </a:extLst>
          </p:cNvPr>
          <p:cNvSpPr>
            <a:spLocks noGrp="1"/>
          </p:cNvSpPr>
          <p:nvPr>
            <p:ph idx="1"/>
          </p:nvPr>
        </p:nvSpPr>
        <p:spPr>
          <a:xfrm>
            <a:off x="838200" y="1243197"/>
            <a:ext cx="10515600" cy="5387088"/>
          </a:xfrm>
        </p:spPr>
        <p:txBody>
          <a:bodyPr vert="horz" lIns="91440" tIns="45720" rIns="91440" bIns="45720" rtlCol="0" anchor="t">
            <a:normAutofit fontScale="92500" lnSpcReduction="20000"/>
          </a:bodyPr>
          <a:lstStyle/>
          <a:p>
            <a:r>
              <a:rPr lang="en-US" sz="2200" dirty="0">
                <a:latin typeface="Arial"/>
                <a:cs typeface="Arial"/>
              </a:rPr>
              <a:t>There are various registers that are used to configure and control the behavior of the communication interface.</a:t>
            </a:r>
          </a:p>
          <a:p>
            <a:pPr marL="800100" lvl="1" indent="-342900"/>
            <a:r>
              <a:rPr lang="en-US" sz="2200" dirty="0" err="1">
                <a:latin typeface="Arial"/>
                <a:cs typeface="Arial"/>
              </a:rPr>
              <a:t>eUSCI_Ax</a:t>
            </a:r>
            <a:r>
              <a:rPr lang="en-US" sz="2200" dirty="0">
                <a:latin typeface="Arial"/>
                <a:cs typeface="Arial"/>
              </a:rPr>
              <a:t> Control Word 0 (UCAxCTLW0)</a:t>
            </a:r>
          </a:p>
          <a:p>
            <a:pPr marL="800100" lvl="1" indent="-342900"/>
            <a:r>
              <a:rPr lang="en-US" sz="2200" dirty="0" err="1">
                <a:latin typeface="Arial"/>
                <a:cs typeface="Arial"/>
              </a:rPr>
              <a:t>eUSCI_Ax</a:t>
            </a:r>
            <a:r>
              <a:rPr lang="en-US" sz="2200" dirty="0">
                <a:latin typeface="Arial"/>
                <a:cs typeface="Arial"/>
              </a:rPr>
              <a:t> Control Word 1 (UCAxCTLW1)</a:t>
            </a:r>
          </a:p>
          <a:p>
            <a:pPr marL="800100" lvl="1" indent="-342900"/>
            <a:r>
              <a:rPr lang="en-US" sz="2200" dirty="0" err="1">
                <a:latin typeface="Arial"/>
                <a:cs typeface="Arial"/>
              </a:rPr>
              <a:t>eUSCI_Ax</a:t>
            </a:r>
            <a:r>
              <a:rPr lang="en-US" sz="2200" dirty="0">
                <a:latin typeface="Arial"/>
                <a:cs typeface="Arial"/>
              </a:rPr>
              <a:t> Baud Rate Control Word (</a:t>
            </a:r>
            <a:r>
              <a:rPr lang="en-US" sz="2200" dirty="0" err="1">
                <a:latin typeface="Arial"/>
                <a:cs typeface="Arial"/>
              </a:rPr>
              <a:t>UCAxBRW</a:t>
            </a:r>
            <a:r>
              <a:rPr lang="en-US" sz="2200" dirty="0">
                <a:latin typeface="Arial"/>
                <a:cs typeface="Arial"/>
              </a:rPr>
              <a:t>)</a:t>
            </a:r>
          </a:p>
          <a:p>
            <a:pPr marL="800100" lvl="1" indent="-342900"/>
            <a:r>
              <a:rPr lang="en-US" sz="2200" dirty="0" err="1">
                <a:latin typeface="Arial"/>
                <a:cs typeface="Arial"/>
              </a:rPr>
              <a:t>eUSCI_Ax</a:t>
            </a:r>
            <a:r>
              <a:rPr lang="en-US" sz="2200" dirty="0">
                <a:latin typeface="Arial"/>
                <a:cs typeface="Arial"/>
              </a:rPr>
              <a:t> Modulation Control Word (</a:t>
            </a:r>
            <a:r>
              <a:rPr lang="en-US" sz="2200" dirty="0" err="1">
                <a:latin typeface="Arial"/>
                <a:cs typeface="Arial"/>
              </a:rPr>
              <a:t>UCAxMCTLW</a:t>
            </a:r>
            <a:r>
              <a:rPr lang="en-US" sz="2200" dirty="0">
                <a:latin typeface="Arial"/>
                <a:cs typeface="Arial"/>
              </a:rPr>
              <a:t>)</a:t>
            </a:r>
          </a:p>
          <a:p>
            <a:pPr marL="800100" lvl="1" indent="-342900"/>
            <a:r>
              <a:rPr lang="en-US" sz="2200" dirty="0" err="1">
                <a:latin typeface="Arial"/>
                <a:cs typeface="Arial"/>
              </a:rPr>
              <a:t>eUSCI_Ax</a:t>
            </a:r>
            <a:r>
              <a:rPr lang="en-US" sz="2200" dirty="0">
                <a:latin typeface="Arial"/>
                <a:cs typeface="Arial"/>
              </a:rPr>
              <a:t> Status (</a:t>
            </a:r>
            <a:r>
              <a:rPr lang="en-US" sz="2200" dirty="0" err="1">
                <a:latin typeface="Arial"/>
                <a:cs typeface="Arial"/>
              </a:rPr>
              <a:t>UCAxSTATW</a:t>
            </a:r>
            <a:r>
              <a:rPr lang="en-US" sz="2200" dirty="0">
                <a:latin typeface="Arial"/>
                <a:cs typeface="Arial"/>
              </a:rPr>
              <a:t>)</a:t>
            </a:r>
          </a:p>
          <a:p>
            <a:pPr marL="800100" lvl="1" indent="-342900"/>
            <a:r>
              <a:rPr lang="en-US" sz="2200" dirty="0" err="1">
                <a:latin typeface="Arial"/>
                <a:cs typeface="Arial"/>
              </a:rPr>
              <a:t>eUSCI_Ax</a:t>
            </a:r>
            <a:r>
              <a:rPr lang="en-US" sz="2200" dirty="0">
                <a:latin typeface="Arial"/>
                <a:cs typeface="Arial"/>
              </a:rPr>
              <a:t> Receive Buffer (</a:t>
            </a:r>
            <a:r>
              <a:rPr lang="en-US" sz="2200" dirty="0" err="1">
                <a:latin typeface="Arial"/>
                <a:cs typeface="Arial"/>
              </a:rPr>
              <a:t>UCAxRXBUF</a:t>
            </a:r>
            <a:r>
              <a:rPr lang="en-US" sz="2200" dirty="0">
                <a:latin typeface="Arial"/>
                <a:cs typeface="Arial"/>
              </a:rPr>
              <a:t>)</a:t>
            </a:r>
          </a:p>
          <a:p>
            <a:pPr marL="800100" lvl="1" indent="-342900"/>
            <a:r>
              <a:rPr lang="en-US" sz="2200" dirty="0" err="1">
                <a:latin typeface="Arial"/>
                <a:cs typeface="Arial"/>
              </a:rPr>
              <a:t>eUSCI_Ax</a:t>
            </a:r>
            <a:r>
              <a:rPr lang="en-US" sz="2200" dirty="0">
                <a:latin typeface="Arial"/>
                <a:cs typeface="Arial"/>
              </a:rPr>
              <a:t> Transmit Buffer (</a:t>
            </a:r>
            <a:r>
              <a:rPr lang="en-US" sz="2200" dirty="0" err="1">
                <a:latin typeface="Arial"/>
                <a:cs typeface="Arial"/>
              </a:rPr>
              <a:t>UCAxTXBUF</a:t>
            </a:r>
            <a:r>
              <a:rPr lang="en-US" sz="2200" dirty="0">
                <a:latin typeface="Arial"/>
                <a:cs typeface="Arial"/>
              </a:rPr>
              <a:t>)</a:t>
            </a:r>
          </a:p>
          <a:p>
            <a:pPr marL="800100" lvl="1" indent="-342900"/>
            <a:r>
              <a:rPr lang="en-US" sz="2200" dirty="0" err="1">
                <a:latin typeface="Arial"/>
                <a:cs typeface="Arial"/>
              </a:rPr>
              <a:t>eUSCI_Ax</a:t>
            </a:r>
            <a:r>
              <a:rPr lang="en-US" sz="2200" dirty="0">
                <a:latin typeface="Arial"/>
                <a:cs typeface="Arial"/>
              </a:rPr>
              <a:t> Auto Baud Rate Control (</a:t>
            </a:r>
            <a:r>
              <a:rPr lang="en-US" sz="2200" dirty="0" err="1">
                <a:latin typeface="Arial"/>
                <a:cs typeface="Arial"/>
              </a:rPr>
              <a:t>UCAxABCTL</a:t>
            </a:r>
            <a:r>
              <a:rPr lang="en-US" sz="2200" dirty="0">
                <a:latin typeface="Arial"/>
                <a:cs typeface="Arial"/>
              </a:rPr>
              <a:t>)</a:t>
            </a:r>
          </a:p>
          <a:p>
            <a:pPr marL="800100" lvl="1" indent="-342900"/>
            <a:r>
              <a:rPr lang="en-US" sz="2200" dirty="0" err="1">
                <a:latin typeface="Arial"/>
                <a:cs typeface="Arial"/>
              </a:rPr>
              <a:t>eUSCI_Ax</a:t>
            </a:r>
            <a:r>
              <a:rPr lang="en-US" sz="2200" dirty="0">
                <a:latin typeface="Arial"/>
                <a:cs typeface="Arial"/>
              </a:rPr>
              <a:t> IrDA Control (</a:t>
            </a:r>
            <a:r>
              <a:rPr lang="en-US" sz="2200" dirty="0" err="1">
                <a:latin typeface="Arial"/>
                <a:cs typeface="Arial"/>
              </a:rPr>
              <a:t>UCAxIRCTL</a:t>
            </a:r>
            <a:r>
              <a:rPr lang="en-US" sz="2200" dirty="0">
                <a:latin typeface="Arial"/>
                <a:cs typeface="Arial"/>
              </a:rPr>
              <a:t>)</a:t>
            </a:r>
          </a:p>
          <a:p>
            <a:pPr marL="800100" lvl="1" indent="-342900"/>
            <a:r>
              <a:rPr lang="en-US" sz="2200" dirty="0" err="1">
                <a:latin typeface="Arial"/>
                <a:cs typeface="Arial"/>
              </a:rPr>
              <a:t>eUSCI_Ax</a:t>
            </a:r>
            <a:r>
              <a:rPr lang="en-US" sz="2200" dirty="0">
                <a:latin typeface="Arial"/>
                <a:cs typeface="Arial"/>
              </a:rPr>
              <a:t> Interrupt Enable (</a:t>
            </a:r>
            <a:r>
              <a:rPr lang="en-US" sz="2200" dirty="0" err="1">
                <a:latin typeface="Arial"/>
                <a:cs typeface="Arial"/>
              </a:rPr>
              <a:t>UCAxIE</a:t>
            </a:r>
            <a:r>
              <a:rPr lang="en-US" sz="2200" dirty="0">
                <a:latin typeface="Arial"/>
                <a:cs typeface="Arial"/>
              </a:rPr>
              <a:t>)</a:t>
            </a:r>
          </a:p>
          <a:p>
            <a:pPr marL="800100" lvl="1" indent="-342900"/>
            <a:r>
              <a:rPr lang="en-US" sz="2200" dirty="0" err="1">
                <a:latin typeface="Arial"/>
                <a:cs typeface="Arial"/>
              </a:rPr>
              <a:t>eUSCI_Ax</a:t>
            </a:r>
            <a:r>
              <a:rPr lang="en-US" sz="2200" dirty="0">
                <a:latin typeface="Arial"/>
                <a:cs typeface="Arial"/>
              </a:rPr>
              <a:t> Interrupt Flag (</a:t>
            </a:r>
            <a:r>
              <a:rPr lang="en-US" sz="2200" dirty="0" err="1">
                <a:latin typeface="Arial"/>
                <a:cs typeface="Arial"/>
              </a:rPr>
              <a:t>UCAxIFG</a:t>
            </a:r>
            <a:r>
              <a:rPr lang="en-US" sz="2200" dirty="0">
                <a:latin typeface="Arial"/>
                <a:cs typeface="Arial"/>
              </a:rPr>
              <a:t>)</a:t>
            </a:r>
          </a:p>
          <a:p>
            <a:pPr marL="800100" lvl="1" indent="-342900"/>
            <a:r>
              <a:rPr lang="en-US" sz="2200" dirty="0" err="1">
                <a:latin typeface="Arial"/>
                <a:cs typeface="Arial"/>
              </a:rPr>
              <a:t>eUSCI_Ax</a:t>
            </a:r>
            <a:r>
              <a:rPr lang="en-US" sz="2200" dirty="0">
                <a:latin typeface="Arial"/>
                <a:cs typeface="Arial"/>
              </a:rPr>
              <a:t> Interrupt Vector (</a:t>
            </a:r>
            <a:r>
              <a:rPr lang="en-US" sz="2200" dirty="0" err="1">
                <a:latin typeface="Arial"/>
                <a:cs typeface="Arial"/>
              </a:rPr>
              <a:t>UCAxIV</a:t>
            </a:r>
            <a:r>
              <a:rPr lang="en-US" sz="2200" dirty="0">
                <a:latin typeface="Arial"/>
                <a:cs typeface="Arial"/>
              </a:rPr>
              <a:t>)</a:t>
            </a:r>
          </a:p>
          <a:p>
            <a:endParaRPr lang="en-US"/>
          </a:p>
        </p:txBody>
      </p:sp>
    </p:spTree>
    <p:extLst>
      <p:ext uri="{BB962C8B-B14F-4D97-AF65-F5344CB8AC3E}">
        <p14:creationId xmlns:p14="http://schemas.microsoft.com/office/powerpoint/2010/main" val="2363442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76D28-B7F0-675E-CD76-04B91C25D1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5D920E2-D3FA-A4EA-6FDF-B9F033F238FF}"/>
              </a:ext>
            </a:extLst>
          </p:cNvPr>
          <p:cNvSpPr>
            <a:spLocks noGrp="1"/>
          </p:cNvSpPr>
          <p:nvPr>
            <p:ph idx="1"/>
          </p:nvPr>
        </p:nvSpPr>
        <p:spPr>
          <a:xfrm>
            <a:off x="838200" y="1389690"/>
            <a:ext cx="10515600" cy="4351338"/>
          </a:xfrm>
        </p:spPr>
        <p:txBody>
          <a:bodyPr>
            <a:normAutofit/>
          </a:bodyPr>
          <a:lstStyle/>
          <a:p>
            <a:pPr marL="171450" lvl="0" indent="-115888" algn="l">
              <a:buFont typeface="Arial" panose="020B0604020202020204" pitchFamily="34" charset="0"/>
              <a:buChar char="•"/>
            </a:pPr>
            <a:r>
              <a:rPr lang="en-US" sz="2200">
                <a:latin typeface="Arial" panose="020B0604020202020204" pitchFamily="34" charset="0"/>
                <a:cs typeface="Arial" panose="020B0604020202020204" pitchFamily="34" charset="0"/>
              </a:rPr>
              <a:t>The UCAxCTLW0 register has a </a:t>
            </a:r>
            <a:br>
              <a:rPr lang="en-US" sz="2200">
                <a:latin typeface="Arial" panose="020B0604020202020204" pitchFamily="34" charset="0"/>
                <a:cs typeface="Arial" panose="020B0604020202020204" pitchFamily="34" charset="0"/>
              </a:rPr>
            </a:br>
            <a:r>
              <a:rPr lang="en-US" sz="2200">
                <a:latin typeface="Arial" panose="020B0604020202020204" pitchFamily="34" charset="0"/>
                <a:cs typeface="Arial" panose="020B0604020202020204" pitchFamily="34" charset="0"/>
              </a:rPr>
              <a:t>LOT of our settings.</a:t>
            </a:r>
            <a:br>
              <a:rPr lang="en-US" sz="2200">
                <a:latin typeface="Arial" panose="020B0604020202020204" pitchFamily="34" charset="0"/>
                <a:cs typeface="Arial" panose="020B0604020202020204" pitchFamily="34" charset="0"/>
              </a:rPr>
            </a:br>
            <a:endParaRPr lang="en-US" sz="2200">
              <a:latin typeface="Arial" panose="020B0604020202020204" pitchFamily="34" charset="0"/>
              <a:cs typeface="Arial" panose="020B0604020202020204" pitchFamily="34" charset="0"/>
            </a:endParaRPr>
          </a:p>
          <a:p>
            <a:pPr marL="398462" indent="-342900"/>
            <a:r>
              <a:rPr lang="en-US" sz="2000">
                <a:latin typeface="Arial" panose="020B0604020202020204" pitchFamily="34" charset="0"/>
                <a:cs typeface="Arial" panose="020B0604020202020204" pitchFamily="34" charset="0"/>
              </a:rPr>
              <a:t>First, let’s consider what the </a:t>
            </a:r>
            <a:br>
              <a:rPr lang="en-US" sz="2000">
                <a:latin typeface="Arial" panose="020B0604020202020204" pitchFamily="34" charset="0"/>
                <a:cs typeface="Arial" panose="020B0604020202020204" pitchFamily="34" charset="0"/>
              </a:rPr>
            </a:br>
            <a:r>
              <a:rPr lang="en-US" sz="2000">
                <a:latin typeface="Arial" panose="020B0604020202020204" pitchFamily="34" charset="0"/>
                <a:cs typeface="Arial" panose="020B0604020202020204" pitchFamily="34" charset="0"/>
              </a:rPr>
              <a:t>default settings out of reset are:</a:t>
            </a:r>
          </a:p>
          <a:p>
            <a:pPr marL="855662" lvl="1" indent="-342900"/>
            <a:r>
              <a:rPr lang="en-US" sz="1600">
                <a:latin typeface="Arial" panose="020B0604020202020204" pitchFamily="34" charset="0"/>
                <a:cs typeface="Arial" panose="020B0604020202020204" pitchFamily="34" charset="0"/>
              </a:rPr>
              <a:t>The UCSWRST bit is where we </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enable/disable the UART.</a:t>
            </a:r>
          </a:p>
          <a:p>
            <a:pPr marL="855662" lvl="1" indent="-342900"/>
            <a:r>
              <a:rPr lang="en-US" sz="1600">
                <a:latin typeface="Arial" panose="020B0604020202020204" pitchFamily="34" charset="0"/>
                <a:cs typeface="Arial" panose="020B0604020202020204" pitchFamily="34" charset="0"/>
              </a:rPr>
              <a:t>We need to put into Reset to </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configure the UART.</a:t>
            </a:r>
          </a:p>
          <a:p>
            <a:pPr marL="855662" lvl="1" indent="-342900"/>
            <a:r>
              <a:rPr lang="en-US" sz="1600">
                <a:latin typeface="Arial" panose="020B0604020202020204" pitchFamily="34" charset="0"/>
                <a:cs typeface="Arial" panose="020B0604020202020204" pitchFamily="34" charset="0"/>
              </a:rPr>
              <a:t>Note we “enable” a reset with </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UCSWRST=1We can choose our clock source</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using the </a:t>
            </a:r>
            <a:r>
              <a:rPr lang="en-US" sz="1600" err="1">
                <a:latin typeface="Arial" panose="020B0604020202020204" pitchFamily="34" charset="0"/>
                <a:cs typeface="Arial" panose="020B0604020202020204" pitchFamily="34" charset="0"/>
              </a:rPr>
              <a:t>UCSSELx</a:t>
            </a:r>
            <a:r>
              <a:rPr lang="en-US" sz="1600">
                <a:latin typeface="Arial" panose="020B0604020202020204" pitchFamily="34" charset="0"/>
                <a:cs typeface="Arial" panose="020B0604020202020204" pitchFamily="34" charset="0"/>
              </a:rPr>
              <a:t> bits.</a:t>
            </a:r>
          </a:p>
          <a:p>
            <a:pPr marL="855662" lvl="1" indent="-342900"/>
            <a:r>
              <a:rPr lang="en-US" sz="1600">
                <a:latin typeface="Arial" panose="020B0604020202020204" pitchFamily="34" charset="0"/>
                <a:cs typeface="Arial" panose="020B0604020202020204" pitchFamily="34" charset="0"/>
              </a:rPr>
              <a:t>We usually use ACLK or SMCLK.</a:t>
            </a:r>
          </a:p>
          <a:p>
            <a:endParaRPr lang="en-US"/>
          </a:p>
        </p:txBody>
      </p:sp>
      <p:pic>
        <p:nvPicPr>
          <p:cNvPr id="5" name="Picture 4" descr="A screenshot of a computer program&#10;&#10;Description automatically generated">
            <a:extLst>
              <a:ext uri="{FF2B5EF4-FFF2-40B4-BE49-F238E27FC236}">
                <a16:creationId xmlns:a16="http://schemas.microsoft.com/office/drawing/2014/main" id="{63621767-8E1B-9A83-5C79-520678E36BAA}"/>
              </a:ext>
            </a:extLst>
          </p:cNvPr>
          <p:cNvPicPr>
            <a:picLocks noChangeAspect="1"/>
          </p:cNvPicPr>
          <p:nvPr/>
        </p:nvPicPr>
        <p:blipFill>
          <a:blip r:embed="rId2"/>
          <a:stretch>
            <a:fillRect/>
          </a:stretch>
        </p:blipFill>
        <p:spPr>
          <a:xfrm>
            <a:off x="6501366" y="555459"/>
            <a:ext cx="5143500" cy="6019800"/>
          </a:xfrm>
          <a:prstGeom prst="rect">
            <a:avLst/>
          </a:prstGeom>
        </p:spPr>
      </p:pic>
    </p:spTree>
    <p:extLst>
      <p:ext uri="{BB962C8B-B14F-4D97-AF65-F5344CB8AC3E}">
        <p14:creationId xmlns:p14="http://schemas.microsoft.com/office/powerpoint/2010/main" val="1674104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2CCB-7FE9-DE42-32A7-9AF03433B162}"/>
              </a:ext>
            </a:extLst>
          </p:cNvPr>
          <p:cNvSpPr>
            <a:spLocks noGrp="1"/>
          </p:cNvSpPr>
          <p:nvPr>
            <p:ph type="title"/>
          </p:nvPr>
        </p:nvSpPr>
        <p:spPr/>
        <p:txBody>
          <a:bodyPr/>
          <a:lstStyle/>
          <a:p>
            <a:r>
              <a:rPr lang="en-US"/>
              <a:t>Configuring Pins </a:t>
            </a:r>
          </a:p>
        </p:txBody>
      </p:sp>
      <p:sp>
        <p:nvSpPr>
          <p:cNvPr id="3" name="Content Placeholder 2">
            <a:extLst>
              <a:ext uri="{FF2B5EF4-FFF2-40B4-BE49-F238E27FC236}">
                <a16:creationId xmlns:a16="http://schemas.microsoft.com/office/drawing/2014/main" id="{8C9FD57B-B10D-9F8A-68D6-E55E81C01FB5}"/>
              </a:ext>
            </a:extLst>
          </p:cNvPr>
          <p:cNvSpPr>
            <a:spLocks noGrp="1"/>
          </p:cNvSpPr>
          <p:nvPr>
            <p:ph idx="1"/>
          </p:nvPr>
        </p:nvSpPr>
        <p:spPr>
          <a:xfrm>
            <a:off x="838200" y="1825625"/>
            <a:ext cx="5500077" cy="4351338"/>
          </a:xfrm>
        </p:spPr>
        <p:txBody>
          <a:bodyPr/>
          <a:lstStyle/>
          <a:p>
            <a:r>
              <a:rPr lang="en-US" sz="2400">
                <a:latin typeface="Arial" panose="020B0604020202020204" pitchFamily="34" charset="0"/>
                <a:cs typeface="Arial" panose="020B0604020202020204" pitchFamily="34" charset="0"/>
              </a:rPr>
              <a:t>To configure the Tx and Rx ports,</a:t>
            </a:r>
          </a:p>
          <a:p>
            <a:pPr marL="0" indent="0">
              <a:buNone/>
            </a:pPr>
            <a:r>
              <a:rPr lang="en-US" sz="2400">
                <a:latin typeface="Arial" panose="020B0604020202020204" pitchFamily="34" charset="0"/>
                <a:cs typeface="Arial" panose="020B0604020202020204" pitchFamily="34" charset="0"/>
              </a:rPr>
              <a:t>   use the PxSEL1 and PxSEL0 </a:t>
            </a:r>
          </a:p>
          <a:p>
            <a:pPr marL="0" indent="0">
              <a:buNone/>
            </a:pPr>
            <a:r>
              <a:rPr lang="en-US" sz="2400">
                <a:latin typeface="Arial" panose="020B0604020202020204" pitchFamily="34" charset="0"/>
                <a:cs typeface="Arial" panose="020B0604020202020204" pitchFamily="34" charset="0"/>
              </a:rPr>
              <a:t>   configuration registers. </a:t>
            </a:r>
          </a:p>
          <a:p>
            <a:endParaRPr lang="en-US"/>
          </a:p>
        </p:txBody>
      </p:sp>
      <p:graphicFrame>
        <p:nvGraphicFramePr>
          <p:cNvPr id="5" name="Table 5">
            <a:extLst>
              <a:ext uri="{FF2B5EF4-FFF2-40B4-BE49-F238E27FC236}">
                <a16:creationId xmlns:a16="http://schemas.microsoft.com/office/drawing/2014/main" id="{3CE85EFC-9B00-3BB6-5195-0E299A54CC42}"/>
              </a:ext>
            </a:extLst>
          </p:cNvPr>
          <p:cNvGraphicFramePr>
            <a:graphicFrameLocks noGrp="1"/>
          </p:cNvGraphicFramePr>
          <p:nvPr>
            <p:extLst>
              <p:ext uri="{D42A27DB-BD31-4B8C-83A1-F6EECF244321}">
                <p14:modId xmlns:p14="http://schemas.microsoft.com/office/powerpoint/2010/main" val="3026415149"/>
              </p:ext>
            </p:extLst>
          </p:nvPr>
        </p:nvGraphicFramePr>
        <p:xfrm>
          <a:off x="5848838" y="457835"/>
          <a:ext cx="6095600" cy="6309360"/>
        </p:xfrm>
        <a:graphic>
          <a:graphicData uri="http://schemas.openxmlformats.org/drawingml/2006/table">
            <a:tbl>
              <a:tblPr firstRow="1" bandRow="1">
                <a:tableStyleId>{5C22544A-7EE6-4342-B048-85BDC9FD1C3A}</a:tableStyleId>
              </a:tblPr>
              <a:tblGrid>
                <a:gridCol w="1523900">
                  <a:extLst>
                    <a:ext uri="{9D8B030D-6E8A-4147-A177-3AD203B41FA5}">
                      <a16:colId xmlns:a16="http://schemas.microsoft.com/office/drawing/2014/main" val="3632294396"/>
                    </a:ext>
                  </a:extLst>
                </a:gridCol>
                <a:gridCol w="1523900">
                  <a:extLst>
                    <a:ext uri="{9D8B030D-6E8A-4147-A177-3AD203B41FA5}">
                      <a16:colId xmlns:a16="http://schemas.microsoft.com/office/drawing/2014/main" val="3250458682"/>
                    </a:ext>
                  </a:extLst>
                </a:gridCol>
                <a:gridCol w="1523900">
                  <a:extLst>
                    <a:ext uri="{9D8B030D-6E8A-4147-A177-3AD203B41FA5}">
                      <a16:colId xmlns:a16="http://schemas.microsoft.com/office/drawing/2014/main" val="1580153901"/>
                    </a:ext>
                  </a:extLst>
                </a:gridCol>
                <a:gridCol w="1523900">
                  <a:extLst>
                    <a:ext uri="{9D8B030D-6E8A-4147-A177-3AD203B41FA5}">
                      <a16:colId xmlns:a16="http://schemas.microsoft.com/office/drawing/2014/main" val="913681019"/>
                    </a:ext>
                  </a:extLst>
                </a:gridCol>
              </a:tblGrid>
              <a:tr h="0">
                <a:tc>
                  <a:txBody>
                    <a:bodyPr/>
                    <a:lstStyle/>
                    <a:p>
                      <a:r>
                        <a:rPr lang="en-US" err="1"/>
                        <a:t>EUSCI_Ax</a:t>
                      </a:r>
                      <a:endParaRPr lang="en-US"/>
                    </a:p>
                  </a:txBody>
                  <a:tcPr/>
                </a:tc>
                <a:tc>
                  <a:txBody>
                    <a:bodyPr/>
                    <a:lstStyle/>
                    <a:p>
                      <a:r>
                        <a:rPr lang="en-US"/>
                        <a:t>PIN</a:t>
                      </a:r>
                    </a:p>
                  </a:txBody>
                  <a:tcPr/>
                </a:tc>
                <a:tc>
                  <a:txBody>
                    <a:bodyPr/>
                    <a:lstStyle/>
                    <a:p>
                      <a:r>
                        <a:rPr lang="en-US"/>
                        <a:t>UART</a:t>
                      </a:r>
                    </a:p>
                  </a:txBody>
                  <a:tcPr/>
                </a:tc>
                <a:tc>
                  <a:txBody>
                    <a:bodyPr/>
                    <a:lstStyle/>
                    <a:p>
                      <a:r>
                        <a:rPr lang="en-US"/>
                        <a:t>P1SEL1:0 to select </a:t>
                      </a:r>
                      <a:r>
                        <a:rPr lang="en-US" err="1"/>
                        <a:t>eUSCI</a:t>
                      </a:r>
                      <a:endParaRPr lang="en-US"/>
                    </a:p>
                  </a:txBody>
                  <a:tcPr/>
                </a:tc>
                <a:extLst>
                  <a:ext uri="{0D108BD9-81ED-4DB2-BD59-A6C34878D82A}">
                    <a16:rowId xmlns:a16="http://schemas.microsoft.com/office/drawing/2014/main" val="634281266"/>
                  </a:ext>
                </a:extLst>
              </a:tr>
              <a:tr h="370840">
                <a:tc>
                  <a:txBody>
                    <a:bodyPr/>
                    <a:lstStyle/>
                    <a:p>
                      <a:r>
                        <a:rPr lang="en-US"/>
                        <a:t>EUSCI_A0</a:t>
                      </a:r>
                    </a:p>
                  </a:txBody>
                  <a:tcPr/>
                </a:tc>
                <a:tc>
                  <a:txBody>
                    <a:bodyPr/>
                    <a:lstStyle/>
                    <a:p>
                      <a:r>
                        <a:rPr lang="en-US"/>
                        <a:t>P1.2</a:t>
                      </a:r>
                    </a:p>
                  </a:txBody>
                  <a:tcPr/>
                </a:tc>
                <a:tc>
                  <a:txBody>
                    <a:bodyPr/>
                    <a:lstStyle/>
                    <a:p>
                      <a:r>
                        <a:rPr lang="en-US"/>
                        <a:t>RX</a:t>
                      </a:r>
                    </a:p>
                  </a:txBody>
                  <a:tcPr/>
                </a:tc>
                <a:tc>
                  <a:txBody>
                    <a:bodyPr/>
                    <a:lstStyle/>
                    <a:p>
                      <a:r>
                        <a:rPr lang="en-US"/>
                        <a:t>P1SEL1.2=0</a:t>
                      </a:r>
                    </a:p>
                    <a:p>
                      <a:r>
                        <a:rPr lang="en-US"/>
                        <a:t>P1SEL0.2=1</a:t>
                      </a:r>
                    </a:p>
                  </a:txBody>
                  <a:tcPr/>
                </a:tc>
                <a:extLst>
                  <a:ext uri="{0D108BD9-81ED-4DB2-BD59-A6C34878D82A}">
                    <a16:rowId xmlns:a16="http://schemas.microsoft.com/office/drawing/2014/main" val="3514150774"/>
                  </a:ext>
                </a:extLst>
              </a:tr>
              <a:tr h="370840">
                <a:tc>
                  <a:txBody>
                    <a:bodyPr/>
                    <a:lstStyle/>
                    <a:p>
                      <a:endParaRPr lang="en-US"/>
                    </a:p>
                  </a:txBody>
                  <a:tcPr/>
                </a:tc>
                <a:tc>
                  <a:txBody>
                    <a:bodyPr/>
                    <a:lstStyle/>
                    <a:p>
                      <a:r>
                        <a:rPr lang="en-US"/>
                        <a:t>P1.3</a:t>
                      </a:r>
                    </a:p>
                  </a:txBody>
                  <a:tcPr/>
                </a:tc>
                <a:tc>
                  <a:txBody>
                    <a:bodyPr/>
                    <a:lstStyle/>
                    <a:p>
                      <a:r>
                        <a:rPr lang="en-US"/>
                        <a:t>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P1SEL1.3=0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P1SEL0.2=1</a:t>
                      </a:r>
                    </a:p>
                    <a:p>
                      <a:endParaRPr lang="en-US"/>
                    </a:p>
                  </a:txBody>
                  <a:tcPr/>
                </a:tc>
                <a:extLst>
                  <a:ext uri="{0D108BD9-81ED-4DB2-BD59-A6C34878D82A}">
                    <a16:rowId xmlns:a16="http://schemas.microsoft.com/office/drawing/2014/main" val="3639521192"/>
                  </a:ext>
                </a:extLst>
              </a:tr>
              <a:tr h="370840">
                <a:tc>
                  <a:txBody>
                    <a:bodyPr/>
                    <a:lstStyle/>
                    <a:p>
                      <a:r>
                        <a:rPr lang="en-US"/>
                        <a:t>EUSCI_A1</a:t>
                      </a:r>
                    </a:p>
                  </a:txBody>
                  <a:tcPr/>
                </a:tc>
                <a:tc>
                  <a:txBody>
                    <a:bodyPr/>
                    <a:lstStyle/>
                    <a:p>
                      <a:r>
                        <a:rPr lang="en-US"/>
                        <a:t>P2.2</a:t>
                      </a:r>
                    </a:p>
                  </a:txBody>
                  <a:tcPr/>
                </a:tc>
                <a:tc>
                  <a:txBody>
                    <a:bodyPr/>
                    <a:lstStyle/>
                    <a:p>
                      <a:r>
                        <a:rPr lang="en-US"/>
                        <a:t>RX</a:t>
                      </a:r>
                    </a:p>
                  </a:txBody>
                  <a:tcPr/>
                </a:tc>
                <a:tc>
                  <a:txBody>
                    <a:bodyPr/>
                    <a:lstStyle/>
                    <a:p>
                      <a:r>
                        <a:rPr lang="en-US"/>
                        <a:t>P2SEL1.2=0</a:t>
                      </a:r>
                    </a:p>
                    <a:p>
                      <a:r>
                        <a:rPr lang="en-US"/>
                        <a:t>P2SEL0.2=1</a:t>
                      </a:r>
                    </a:p>
                  </a:txBody>
                  <a:tcPr/>
                </a:tc>
                <a:extLst>
                  <a:ext uri="{0D108BD9-81ED-4DB2-BD59-A6C34878D82A}">
                    <a16:rowId xmlns:a16="http://schemas.microsoft.com/office/drawing/2014/main" val="1361994798"/>
                  </a:ext>
                </a:extLst>
              </a:tr>
              <a:tr h="370840">
                <a:tc>
                  <a:txBody>
                    <a:bodyPr/>
                    <a:lstStyle/>
                    <a:p>
                      <a:endParaRPr lang="en-US"/>
                    </a:p>
                  </a:txBody>
                  <a:tcPr/>
                </a:tc>
                <a:tc>
                  <a:txBody>
                    <a:bodyPr/>
                    <a:lstStyle/>
                    <a:p>
                      <a:r>
                        <a:rPr lang="en-US"/>
                        <a:t>P2.3</a:t>
                      </a:r>
                    </a:p>
                  </a:txBody>
                  <a:tcPr/>
                </a:tc>
                <a:tc>
                  <a:txBody>
                    <a:bodyPr/>
                    <a:lstStyle/>
                    <a:p>
                      <a:r>
                        <a:rPr lang="en-US"/>
                        <a:t>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P2SEL1.3=0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P2SEL0.2=1</a:t>
                      </a:r>
                    </a:p>
                  </a:txBody>
                  <a:tcPr/>
                </a:tc>
                <a:extLst>
                  <a:ext uri="{0D108BD9-81ED-4DB2-BD59-A6C34878D82A}">
                    <a16:rowId xmlns:a16="http://schemas.microsoft.com/office/drawing/2014/main" val="3498259956"/>
                  </a:ext>
                </a:extLst>
              </a:tr>
              <a:tr h="370840">
                <a:tc>
                  <a:txBody>
                    <a:bodyPr/>
                    <a:lstStyle/>
                    <a:p>
                      <a:r>
                        <a:rPr lang="en-US"/>
                        <a:t>EUSCI_A2</a:t>
                      </a:r>
                    </a:p>
                  </a:txBody>
                  <a:tcPr/>
                </a:tc>
                <a:tc>
                  <a:txBody>
                    <a:bodyPr/>
                    <a:lstStyle/>
                    <a:p>
                      <a:r>
                        <a:rPr lang="en-US"/>
                        <a:t>P3.2</a:t>
                      </a:r>
                    </a:p>
                  </a:txBody>
                  <a:tcPr/>
                </a:tc>
                <a:tc>
                  <a:txBody>
                    <a:bodyPr/>
                    <a:lstStyle/>
                    <a:p>
                      <a:r>
                        <a:rPr lang="en-US"/>
                        <a:t>RX</a:t>
                      </a:r>
                    </a:p>
                  </a:txBody>
                  <a:tcPr/>
                </a:tc>
                <a:tc>
                  <a:txBody>
                    <a:bodyPr/>
                    <a:lstStyle/>
                    <a:p>
                      <a:r>
                        <a:rPr lang="en-US"/>
                        <a:t>P3SEL1.2=0</a:t>
                      </a:r>
                    </a:p>
                    <a:p>
                      <a:r>
                        <a:rPr lang="en-US"/>
                        <a:t>P3SEL0.2=1</a:t>
                      </a:r>
                    </a:p>
                  </a:txBody>
                  <a:tcPr/>
                </a:tc>
                <a:extLst>
                  <a:ext uri="{0D108BD9-81ED-4DB2-BD59-A6C34878D82A}">
                    <a16:rowId xmlns:a16="http://schemas.microsoft.com/office/drawing/2014/main" val="2549135722"/>
                  </a:ext>
                </a:extLst>
              </a:tr>
              <a:tr h="370840">
                <a:tc>
                  <a:txBody>
                    <a:bodyPr/>
                    <a:lstStyle/>
                    <a:p>
                      <a:endParaRPr lang="en-US"/>
                    </a:p>
                  </a:txBody>
                  <a:tcPr/>
                </a:tc>
                <a:tc>
                  <a:txBody>
                    <a:bodyPr/>
                    <a:lstStyle/>
                    <a:p>
                      <a:r>
                        <a:rPr lang="en-US"/>
                        <a:t>P3.3</a:t>
                      </a:r>
                    </a:p>
                  </a:txBody>
                  <a:tcPr/>
                </a:tc>
                <a:tc>
                  <a:txBody>
                    <a:bodyPr/>
                    <a:lstStyle/>
                    <a:p>
                      <a:r>
                        <a:rPr lang="en-US"/>
                        <a:t>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P3SEL1.3=0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P3SEL0.2=1</a:t>
                      </a:r>
                    </a:p>
                  </a:txBody>
                  <a:tcPr/>
                </a:tc>
                <a:extLst>
                  <a:ext uri="{0D108BD9-81ED-4DB2-BD59-A6C34878D82A}">
                    <a16:rowId xmlns:a16="http://schemas.microsoft.com/office/drawing/2014/main" val="3357068038"/>
                  </a:ext>
                </a:extLst>
              </a:tr>
              <a:tr h="370840">
                <a:tc>
                  <a:txBody>
                    <a:bodyPr/>
                    <a:lstStyle/>
                    <a:p>
                      <a:r>
                        <a:rPr lang="en-US"/>
                        <a:t>EUSCI_A3</a:t>
                      </a:r>
                    </a:p>
                  </a:txBody>
                  <a:tcPr/>
                </a:tc>
                <a:tc>
                  <a:txBody>
                    <a:bodyPr/>
                    <a:lstStyle/>
                    <a:p>
                      <a:r>
                        <a:rPr lang="en-US"/>
                        <a:t>P9.6</a:t>
                      </a:r>
                    </a:p>
                  </a:txBody>
                  <a:tcPr/>
                </a:tc>
                <a:tc>
                  <a:txBody>
                    <a:bodyPr/>
                    <a:lstStyle/>
                    <a:p>
                      <a:r>
                        <a:rPr lang="en-US"/>
                        <a:t>RX</a:t>
                      </a:r>
                    </a:p>
                  </a:txBody>
                  <a:tcPr/>
                </a:tc>
                <a:tc>
                  <a:txBody>
                    <a:bodyPr/>
                    <a:lstStyle/>
                    <a:p>
                      <a:r>
                        <a:rPr lang="en-US"/>
                        <a:t>P9SEL1.6=0</a:t>
                      </a:r>
                    </a:p>
                    <a:p>
                      <a:r>
                        <a:rPr lang="en-US"/>
                        <a:t>P9SEL0.6=1</a:t>
                      </a:r>
                    </a:p>
                  </a:txBody>
                  <a:tcPr/>
                </a:tc>
                <a:extLst>
                  <a:ext uri="{0D108BD9-81ED-4DB2-BD59-A6C34878D82A}">
                    <a16:rowId xmlns:a16="http://schemas.microsoft.com/office/drawing/2014/main" val="1805258636"/>
                  </a:ext>
                </a:extLst>
              </a:tr>
              <a:tr h="370840">
                <a:tc>
                  <a:txBody>
                    <a:bodyPr/>
                    <a:lstStyle/>
                    <a:p>
                      <a:endParaRPr lang="en-US"/>
                    </a:p>
                  </a:txBody>
                  <a:tcPr/>
                </a:tc>
                <a:tc>
                  <a:txBody>
                    <a:bodyPr/>
                    <a:lstStyle/>
                    <a:p>
                      <a:r>
                        <a:rPr lang="en-US"/>
                        <a:t>P9.7</a:t>
                      </a:r>
                    </a:p>
                  </a:txBody>
                  <a:tcPr/>
                </a:tc>
                <a:tc>
                  <a:txBody>
                    <a:bodyPr/>
                    <a:lstStyle/>
                    <a:p>
                      <a:r>
                        <a:rPr lang="en-US"/>
                        <a:t>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P9SEL1.7=0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P9SEL0.7=1</a:t>
                      </a:r>
                    </a:p>
                  </a:txBody>
                  <a:tcPr/>
                </a:tc>
                <a:extLst>
                  <a:ext uri="{0D108BD9-81ED-4DB2-BD59-A6C34878D82A}">
                    <a16:rowId xmlns:a16="http://schemas.microsoft.com/office/drawing/2014/main" val="74935667"/>
                  </a:ext>
                </a:extLst>
              </a:tr>
            </a:tbl>
          </a:graphicData>
        </a:graphic>
      </p:graphicFrame>
    </p:spTree>
    <p:extLst>
      <p:ext uri="{BB962C8B-B14F-4D97-AF65-F5344CB8AC3E}">
        <p14:creationId xmlns:p14="http://schemas.microsoft.com/office/powerpoint/2010/main" val="3447450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F9BD-035B-4306-D730-F2BB2AA1E1E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E44198-C108-E616-F9DD-62301B9344EE}"/>
              </a:ext>
            </a:extLst>
          </p:cNvPr>
          <p:cNvSpPr>
            <a:spLocks noGrp="1"/>
          </p:cNvSpPr>
          <p:nvPr>
            <p:ph idx="1"/>
          </p:nvPr>
        </p:nvSpPr>
        <p:spPr>
          <a:xfrm>
            <a:off x="838200" y="1602340"/>
            <a:ext cx="10515600" cy="4692133"/>
          </a:xfrm>
        </p:spPr>
        <p:txBody>
          <a:bodyPr vert="horz" lIns="91440" tIns="45720" rIns="91440" bIns="45720" rtlCol="0" anchor="t">
            <a:normAutofit fontScale="92500" lnSpcReduction="10000"/>
          </a:bodyPr>
          <a:lstStyle/>
          <a:p>
            <a:pPr marL="285750" indent="-285750">
              <a:lnSpc>
                <a:spcPct val="110000"/>
              </a:lnSpc>
            </a:pPr>
            <a:r>
              <a:rPr lang="en-US" sz="2600" dirty="0">
                <a:latin typeface="Arial"/>
                <a:cs typeface="Arial"/>
              </a:rPr>
              <a:t>Once taken out of software reset, the </a:t>
            </a:r>
            <a:r>
              <a:rPr lang="en-US" sz="2600" dirty="0" err="1">
                <a:latin typeface="Arial"/>
                <a:cs typeface="Arial"/>
              </a:rPr>
              <a:t>eUSCI_Ax</a:t>
            </a:r>
            <a:r>
              <a:rPr lang="en-US" sz="2600" dirty="0">
                <a:latin typeface="Arial"/>
                <a:cs typeface="Arial"/>
              </a:rPr>
              <a:t> module is enabled and will wait in an idle state until information is ready to be transmitted. </a:t>
            </a:r>
            <a:endParaRPr lang="en-US" sz="2600">
              <a:latin typeface="Arial" panose="020B0604020202020204" pitchFamily="34" charset="0"/>
              <a:cs typeface="Arial" panose="020B0604020202020204" pitchFamily="34" charset="0"/>
            </a:endParaRPr>
          </a:p>
          <a:p>
            <a:pPr marL="285750" indent="-285750">
              <a:lnSpc>
                <a:spcPct val="110000"/>
              </a:lnSpc>
            </a:pPr>
            <a:r>
              <a:rPr lang="en-US" sz="2600" dirty="0">
                <a:latin typeface="Arial"/>
                <a:cs typeface="Arial"/>
              </a:rPr>
              <a:t>A Tx is initiated by writing a byte to the </a:t>
            </a:r>
            <a:r>
              <a:rPr lang="en-US" sz="2600" dirty="0" err="1">
                <a:latin typeface="Arial"/>
                <a:cs typeface="Arial"/>
              </a:rPr>
              <a:t>eUSCI_Ax</a:t>
            </a:r>
            <a:r>
              <a:rPr lang="en-US" sz="2600" dirty="0">
                <a:latin typeface="Arial"/>
                <a:cs typeface="Arial"/>
              </a:rPr>
              <a:t> Transmit Buffer </a:t>
            </a:r>
            <a:br>
              <a:rPr lang="en-US" sz="2600" dirty="0">
                <a:latin typeface="Arial" panose="020B0604020202020204" pitchFamily="34" charset="0"/>
                <a:cs typeface="Arial" panose="020B0604020202020204" pitchFamily="34" charset="0"/>
              </a:rPr>
            </a:br>
            <a:r>
              <a:rPr lang="en-US" sz="2600" dirty="0">
                <a:latin typeface="Arial"/>
                <a:cs typeface="Arial"/>
              </a:rPr>
              <a:t>(</a:t>
            </a:r>
            <a:r>
              <a:rPr lang="en-US" sz="2600" dirty="0" err="1">
                <a:latin typeface="Arial"/>
                <a:cs typeface="Arial"/>
              </a:rPr>
              <a:t>UCAxTXBUF</a:t>
            </a:r>
            <a:r>
              <a:rPr lang="en-US" sz="2600" dirty="0">
                <a:latin typeface="Arial"/>
                <a:cs typeface="Arial"/>
              </a:rPr>
              <a:t>).</a:t>
            </a:r>
          </a:p>
          <a:p>
            <a:pPr marL="285750" indent="-285750">
              <a:lnSpc>
                <a:spcPct val="110000"/>
              </a:lnSpc>
            </a:pPr>
            <a:r>
              <a:rPr lang="en-US" sz="2600" dirty="0">
                <a:latin typeface="Arial"/>
                <a:cs typeface="Arial"/>
              </a:rPr>
              <a:t>The data in </a:t>
            </a:r>
            <a:r>
              <a:rPr lang="en-US" sz="2600" dirty="0" err="1">
                <a:latin typeface="Arial"/>
                <a:cs typeface="Arial"/>
              </a:rPr>
              <a:t>UCAxTXBUF</a:t>
            </a:r>
            <a:r>
              <a:rPr lang="en-US" sz="2600" dirty="0">
                <a:latin typeface="Arial"/>
                <a:cs typeface="Arial"/>
              </a:rPr>
              <a:t> is moved into the Tx shift register and the baud rate generator beings producing clocks.</a:t>
            </a:r>
          </a:p>
          <a:p>
            <a:pPr marL="285750" indent="-285750">
              <a:lnSpc>
                <a:spcPct val="110000"/>
              </a:lnSpc>
              <a:buClr>
                <a:srgbClr val="8AD0D6"/>
              </a:buClr>
            </a:pPr>
            <a:r>
              <a:rPr lang="en-US" sz="2600" dirty="0">
                <a:latin typeface="Arial"/>
                <a:cs typeface="Arial"/>
              </a:rPr>
              <a:t>The UCTXIFG (in </a:t>
            </a:r>
            <a:r>
              <a:rPr lang="en-US" sz="2600" err="1">
                <a:latin typeface="Arial"/>
                <a:cs typeface="Arial"/>
              </a:rPr>
              <a:t>UCAxIFG</a:t>
            </a:r>
            <a:r>
              <a:rPr lang="en-US" sz="2600">
                <a:latin typeface="Arial"/>
                <a:cs typeface="Arial"/>
              </a:rPr>
              <a:t>) flag provides the status of the transmission.</a:t>
            </a:r>
            <a:endParaRPr lang="en-US">
              <a:latin typeface="Century Gothic" panose="020B0502020202020204"/>
              <a:cs typeface="Arial"/>
            </a:endParaRPr>
          </a:p>
          <a:p>
            <a:pPr marL="285750" indent="-285750">
              <a:lnSpc>
                <a:spcPct val="110000"/>
              </a:lnSpc>
              <a:buClr>
                <a:srgbClr val="8AD0D6"/>
              </a:buClr>
            </a:pPr>
            <a:r>
              <a:rPr lang="en-US" sz="2600" dirty="0">
                <a:latin typeface="Arial"/>
                <a:cs typeface="Arial"/>
              </a:rPr>
              <a:t>When UCTXIFG = 0, data is being shifted out and new data should not be written to the Tx buffer.</a:t>
            </a:r>
            <a:endParaRPr lang="en-US" dirty="0">
              <a:latin typeface="Arial"/>
              <a:cs typeface="Arial"/>
            </a:endParaRPr>
          </a:p>
          <a:p>
            <a:pPr marL="285750" indent="-285750">
              <a:lnSpc>
                <a:spcPct val="110000"/>
              </a:lnSpc>
              <a:buClr>
                <a:srgbClr val="8AD0D6"/>
              </a:buClr>
            </a:pPr>
            <a:r>
              <a:rPr lang="en-US" sz="2600" dirty="0">
                <a:latin typeface="Arial"/>
                <a:cs typeface="Arial"/>
              </a:rPr>
              <a:t>When UCTXIFG = 1, new data can be written to the Tx buffer</a:t>
            </a:r>
            <a:endParaRPr lang="en-US" dirty="0">
              <a:latin typeface="Century Gothic"/>
              <a:cs typeface="Arial"/>
            </a:endParaRPr>
          </a:p>
          <a:p>
            <a:endParaRPr lang="en-US"/>
          </a:p>
        </p:txBody>
      </p:sp>
    </p:spTree>
    <p:extLst>
      <p:ext uri="{BB962C8B-B14F-4D97-AF65-F5344CB8AC3E}">
        <p14:creationId xmlns:p14="http://schemas.microsoft.com/office/powerpoint/2010/main" val="3401433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54A31-B06A-E631-D33F-94AF9940C480}"/>
              </a:ext>
            </a:extLst>
          </p:cNvPr>
          <p:cNvSpPr>
            <a:spLocks noGrp="1"/>
          </p:cNvSpPr>
          <p:nvPr>
            <p:ph type="title"/>
          </p:nvPr>
        </p:nvSpPr>
        <p:spPr>
          <a:xfrm>
            <a:off x="838200" y="0"/>
            <a:ext cx="10515600" cy="1325563"/>
          </a:xfrm>
        </p:spPr>
        <p:txBody>
          <a:bodyPr/>
          <a:lstStyle/>
          <a:p>
            <a:r>
              <a:rPr lang="en-US"/>
              <a:t>Setting up the Baud rate</a:t>
            </a:r>
          </a:p>
        </p:txBody>
      </p:sp>
      <p:sp>
        <p:nvSpPr>
          <p:cNvPr id="3" name="Content Placeholder 2">
            <a:extLst>
              <a:ext uri="{FF2B5EF4-FFF2-40B4-BE49-F238E27FC236}">
                <a16:creationId xmlns:a16="http://schemas.microsoft.com/office/drawing/2014/main" id="{E414943F-4F11-E7A2-EDB8-5F814D617FE5}"/>
              </a:ext>
            </a:extLst>
          </p:cNvPr>
          <p:cNvSpPr>
            <a:spLocks noGrp="1"/>
          </p:cNvSpPr>
          <p:nvPr>
            <p:ph idx="1"/>
          </p:nvPr>
        </p:nvSpPr>
        <p:spPr>
          <a:xfrm>
            <a:off x="838200" y="1253331"/>
            <a:ext cx="10515600" cy="4351338"/>
          </a:xfrm>
        </p:spPr>
        <p:txBody>
          <a:bodyPr/>
          <a:lstStyle/>
          <a:p>
            <a:pPr marL="285750" indent="-285750" algn="l">
              <a:buFont typeface="Arial" panose="020B0604020202020204" pitchFamily="34" charset="0"/>
              <a:buChar char="•"/>
            </a:pPr>
            <a:r>
              <a:rPr lang="en-US" sz="2200">
                <a:latin typeface="Arial" panose="020B0604020202020204" pitchFamily="34" charset="0"/>
                <a:cs typeface="Arial" panose="020B0604020202020204" pitchFamily="34" charset="0"/>
              </a:rPr>
              <a:t>The </a:t>
            </a:r>
            <a:r>
              <a:rPr lang="en-US" sz="2200" err="1">
                <a:latin typeface="Arial" panose="020B0604020202020204" pitchFamily="34" charset="0"/>
                <a:cs typeface="Arial" panose="020B0604020202020204" pitchFamily="34" charset="0"/>
              </a:rPr>
              <a:t>eUSCI_Ax</a:t>
            </a:r>
            <a:r>
              <a:rPr lang="en-US" sz="2200">
                <a:latin typeface="Arial" panose="020B0604020202020204" pitchFamily="34" charset="0"/>
                <a:cs typeface="Arial" panose="020B0604020202020204" pitchFamily="34" charset="0"/>
              </a:rPr>
              <a:t> peripheral has a baud rate generation circuit that can produce standard baud rates from nonstandard clock sources such as SMCLK (1MHz) and ACLK (32.768kHz).</a:t>
            </a:r>
          </a:p>
          <a:p>
            <a:pPr marL="285750" indent="-285750" algn="l">
              <a:buFont typeface="Arial" panose="020B0604020202020204" pitchFamily="34" charset="0"/>
              <a:buChar char="•"/>
            </a:pPr>
            <a:endParaRPr lang="en-US" sz="220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2200">
                <a:latin typeface="Arial" panose="020B0604020202020204" pitchFamily="34" charset="0"/>
                <a:cs typeface="Arial" panose="020B0604020202020204" pitchFamily="34" charset="0"/>
              </a:rPr>
              <a:t>The baud rate is set using two configuration registers, the </a:t>
            </a:r>
            <a:r>
              <a:rPr lang="en-US" sz="2200" err="1">
                <a:latin typeface="Arial" panose="020B0604020202020204" pitchFamily="34" charset="0"/>
                <a:cs typeface="Arial" panose="020B0604020202020204" pitchFamily="34" charset="0"/>
              </a:rPr>
              <a:t>eUSCI_Ax</a:t>
            </a:r>
            <a:r>
              <a:rPr lang="en-US" sz="2200">
                <a:latin typeface="Arial" panose="020B0604020202020204" pitchFamily="34" charset="0"/>
                <a:cs typeface="Arial" panose="020B0604020202020204" pitchFamily="34" charset="0"/>
              </a:rPr>
              <a:t> Baud Rate Control Word (</a:t>
            </a:r>
            <a:r>
              <a:rPr lang="en-US" sz="2200" err="1">
                <a:latin typeface="Arial" panose="020B0604020202020204" pitchFamily="34" charset="0"/>
                <a:cs typeface="Arial" panose="020B0604020202020204" pitchFamily="34" charset="0"/>
              </a:rPr>
              <a:t>UCAxBRW</a:t>
            </a:r>
            <a:r>
              <a:rPr lang="en-US" sz="2200">
                <a:latin typeface="Arial" panose="020B0604020202020204" pitchFamily="34" charset="0"/>
                <a:cs typeface="Arial" panose="020B0604020202020204" pitchFamily="34" charset="0"/>
              </a:rPr>
              <a:t>) and </a:t>
            </a:r>
            <a:r>
              <a:rPr lang="en-US" sz="2200" err="1">
                <a:latin typeface="Arial" panose="020B0604020202020204" pitchFamily="34" charset="0"/>
                <a:cs typeface="Arial" panose="020B0604020202020204" pitchFamily="34" charset="0"/>
              </a:rPr>
              <a:t>eUSCI_Ax</a:t>
            </a:r>
            <a:r>
              <a:rPr lang="en-US" sz="2200">
                <a:latin typeface="Arial" panose="020B0604020202020204" pitchFamily="34" charset="0"/>
                <a:cs typeface="Arial" panose="020B0604020202020204" pitchFamily="34" charset="0"/>
              </a:rPr>
              <a:t> Modulation Control Word (</a:t>
            </a:r>
            <a:r>
              <a:rPr lang="en-US" sz="2200" err="1">
                <a:latin typeface="Arial" panose="020B0604020202020204" pitchFamily="34" charset="0"/>
                <a:cs typeface="Arial" panose="020B0604020202020204" pitchFamily="34" charset="0"/>
              </a:rPr>
              <a:t>UCAxMCTLW</a:t>
            </a:r>
            <a:r>
              <a:rPr lang="en-US" sz="2200">
                <a:latin typeface="Arial" panose="020B0604020202020204" pitchFamily="34" charset="0"/>
                <a:cs typeface="Arial" panose="020B0604020202020204" pitchFamily="34" charset="0"/>
              </a:rPr>
              <a:t>) registers.</a:t>
            </a:r>
          </a:p>
          <a:p>
            <a:endParaRPr lang="en-US"/>
          </a:p>
        </p:txBody>
      </p:sp>
      <p:pic>
        <p:nvPicPr>
          <p:cNvPr id="4" name="Picture 3" descr="A picture containing screenshot&#10;&#10;Description automatically generated">
            <a:extLst>
              <a:ext uri="{FF2B5EF4-FFF2-40B4-BE49-F238E27FC236}">
                <a16:creationId xmlns:a16="http://schemas.microsoft.com/office/drawing/2014/main" id="{25B53C7C-F40C-F4BE-A954-22F4A3B78A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29699" y="3849071"/>
            <a:ext cx="4132602" cy="2951858"/>
          </a:xfrm>
          <a:prstGeom prst="rect">
            <a:avLst/>
          </a:prstGeom>
        </p:spPr>
      </p:pic>
    </p:spTree>
    <p:extLst>
      <p:ext uri="{BB962C8B-B14F-4D97-AF65-F5344CB8AC3E}">
        <p14:creationId xmlns:p14="http://schemas.microsoft.com/office/powerpoint/2010/main" val="130283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E807B-8DFF-8875-FB17-7047D3357313}"/>
              </a:ext>
            </a:extLst>
          </p:cNvPr>
          <p:cNvSpPr>
            <a:spLocks noGrp="1"/>
          </p:cNvSpPr>
          <p:nvPr>
            <p:ph type="title"/>
          </p:nvPr>
        </p:nvSpPr>
        <p:spPr/>
        <p:txBody>
          <a:bodyPr/>
          <a:lstStyle/>
          <a:p>
            <a:endParaRPr lang="en-US"/>
          </a:p>
        </p:txBody>
      </p:sp>
      <p:pic>
        <p:nvPicPr>
          <p:cNvPr id="4" name="Content Placeholder 3" descr="A screenshot of a cell phone&#10;&#10;Description automatically generated">
            <a:extLst>
              <a:ext uri="{FF2B5EF4-FFF2-40B4-BE49-F238E27FC236}">
                <a16:creationId xmlns:a16="http://schemas.microsoft.com/office/drawing/2014/main" id="{54C42BD0-ACF2-1DD4-5EAB-48A7E0CE6F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3062" y="611371"/>
            <a:ext cx="6531530" cy="2333847"/>
          </a:xfrm>
          <a:prstGeom prst="rect">
            <a:avLst/>
          </a:prstGeom>
        </p:spPr>
      </p:pic>
      <p:pic>
        <p:nvPicPr>
          <p:cNvPr id="5" name="Picture 4">
            <a:extLst>
              <a:ext uri="{FF2B5EF4-FFF2-40B4-BE49-F238E27FC236}">
                <a16:creationId xmlns:a16="http://schemas.microsoft.com/office/drawing/2014/main" id="{35665A30-7BC6-FF2B-44F8-1A7522428C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20626" y="3143250"/>
            <a:ext cx="5816402" cy="3349625"/>
          </a:xfrm>
          <a:prstGeom prst="rect">
            <a:avLst/>
          </a:prstGeom>
        </p:spPr>
      </p:pic>
    </p:spTree>
    <p:extLst>
      <p:ext uri="{BB962C8B-B14F-4D97-AF65-F5344CB8AC3E}">
        <p14:creationId xmlns:p14="http://schemas.microsoft.com/office/powerpoint/2010/main" val="2812973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B5E2-9A0F-56A6-F654-0506D8593D6A}"/>
              </a:ext>
            </a:extLst>
          </p:cNvPr>
          <p:cNvSpPr>
            <a:spLocks noGrp="1"/>
          </p:cNvSpPr>
          <p:nvPr>
            <p:ph type="title"/>
          </p:nvPr>
        </p:nvSpPr>
        <p:spPr/>
        <p:txBody>
          <a:bodyPr/>
          <a:lstStyle/>
          <a:p>
            <a:r>
              <a:rPr lang="en-US"/>
              <a:t>Calculating </a:t>
            </a:r>
            <a:r>
              <a:rPr lang="en-US" err="1"/>
              <a:t>eUSCI</a:t>
            </a:r>
            <a:r>
              <a:rPr lang="en-US"/>
              <a:t> </a:t>
            </a:r>
            <a:r>
              <a:rPr lang="en-US" err="1"/>
              <a:t>Prescalar</a:t>
            </a:r>
            <a:r>
              <a:rPr lang="en-US"/>
              <a:t> Division</a:t>
            </a:r>
          </a:p>
        </p:txBody>
      </p:sp>
      <p:pic>
        <p:nvPicPr>
          <p:cNvPr id="4" name="Content Placeholder 3" descr="A screenshot of a cell phone&#10;&#10;Description automatically generated">
            <a:extLst>
              <a:ext uri="{FF2B5EF4-FFF2-40B4-BE49-F238E27FC236}">
                <a16:creationId xmlns:a16="http://schemas.microsoft.com/office/drawing/2014/main" id="{CB140D5A-ECF9-74B5-D4A7-8FE7519294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0820" y="1903049"/>
            <a:ext cx="8390359" cy="4173666"/>
          </a:xfrm>
          <a:prstGeom prst="rect">
            <a:avLst/>
          </a:prstGeom>
        </p:spPr>
      </p:pic>
    </p:spTree>
    <p:extLst>
      <p:ext uri="{BB962C8B-B14F-4D97-AF65-F5344CB8AC3E}">
        <p14:creationId xmlns:p14="http://schemas.microsoft.com/office/powerpoint/2010/main" val="3139072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11298-1E1E-3052-CCF4-B338DCDDE19D}"/>
              </a:ext>
            </a:extLst>
          </p:cNvPr>
          <p:cNvSpPr>
            <a:spLocks noGrp="1"/>
          </p:cNvSpPr>
          <p:nvPr>
            <p:ph type="title"/>
          </p:nvPr>
        </p:nvSpPr>
        <p:spPr/>
        <p:txBody>
          <a:bodyPr/>
          <a:lstStyle/>
          <a:p>
            <a:r>
              <a:rPr lang="en-US"/>
              <a:t>Calculating error in </a:t>
            </a:r>
            <a:r>
              <a:rPr lang="en-US" err="1"/>
              <a:t>Prescalar</a:t>
            </a:r>
            <a:r>
              <a:rPr lang="en-US"/>
              <a:t> Division</a:t>
            </a:r>
          </a:p>
        </p:txBody>
      </p:sp>
      <p:pic>
        <p:nvPicPr>
          <p:cNvPr id="4" name="Content Placeholder 3">
            <a:extLst>
              <a:ext uri="{FF2B5EF4-FFF2-40B4-BE49-F238E27FC236}">
                <a16:creationId xmlns:a16="http://schemas.microsoft.com/office/drawing/2014/main" id="{FF28215D-656C-C3F2-AD7E-F02F666A68F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2673497" y="1859327"/>
            <a:ext cx="6845005" cy="4033664"/>
          </a:xfrm>
          <a:prstGeom prst="rect">
            <a:avLst/>
          </a:prstGeom>
        </p:spPr>
      </p:pic>
    </p:spTree>
    <p:extLst>
      <p:ext uri="{BB962C8B-B14F-4D97-AF65-F5344CB8AC3E}">
        <p14:creationId xmlns:p14="http://schemas.microsoft.com/office/powerpoint/2010/main" val="3575763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3A128-9652-9A4B-FD15-FE0CAA91215F}"/>
              </a:ext>
            </a:extLst>
          </p:cNvPr>
          <p:cNvSpPr>
            <a:spLocks noGrp="1"/>
          </p:cNvSpPr>
          <p:nvPr>
            <p:ph type="title"/>
          </p:nvPr>
        </p:nvSpPr>
        <p:spPr/>
        <p:txBody>
          <a:bodyPr/>
          <a:lstStyle/>
          <a:p>
            <a:r>
              <a:rPr lang="en-US"/>
              <a:t>UART Standard</a:t>
            </a:r>
          </a:p>
        </p:txBody>
      </p:sp>
      <p:sp>
        <p:nvSpPr>
          <p:cNvPr id="3" name="Content Placeholder 2">
            <a:extLst>
              <a:ext uri="{FF2B5EF4-FFF2-40B4-BE49-F238E27FC236}">
                <a16:creationId xmlns:a16="http://schemas.microsoft.com/office/drawing/2014/main" id="{4D512325-7381-8E0E-981A-9B251C496FCA}"/>
              </a:ext>
            </a:extLst>
          </p:cNvPr>
          <p:cNvSpPr>
            <a:spLocks noGrp="1"/>
          </p:cNvSpPr>
          <p:nvPr>
            <p:ph idx="1"/>
          </p:nvPr>
        </p:nvSpPr>
        <p:spPr/>
        <p:txBody>
          <a:bodyPr/>
          <a:lstStyle/>
          <a:p>
            <a:pPr marL="228600" indent="-228600" algn="l">
              <a:buFont typeface="Arial" panose="020B0604020202020204" pitchFamily="34" charset="0"/>
              <a:buChar char="•"/>
            </a:pPr>
            <a:r>
              <a:rPr lang="en-US" sz="2200" b="1">
                <a:latin typeface="Arial" panose="020B0604020202020204" pitchFamily="34" charset="0"/>
                <a:cs typeface="Arial" panose="020B0604020202020204" pitchFamily="34" charset="0"/>
              </a:rPr>
              <a:t>Universal asynchronous receiver/transmitter</a:t>
            </a:r>
            <a:r>
              <a:rPr lang="en-US" sz="2200">
                <a:latin typeface="Arial" panose="020B0604020202020204" pitchFamily="34" charset="0"/>
                <a:cs typeface="Arial" panose="020B0604020202020204" pitchFamily="34" charset="0"/>
              </a:rPr>
              <a:t> – an approach to serial communication between two devices in which neither device shares a common clock.</a:t>
            </a:r>
          </a:p>
          <a:p>
            <a:pPr marL="228600" indent="-228600" algn="l">
              <a:buFont typeface="Arial" panose="020B0604020202020204" pitchFamily="34" charset="0"/>
              <a:buChar char="•"/>
            </a:pPr>
            <a:r>
              <a:rPr lang="en-US" sz="2200">
                <a:latin typeface="Arial" panose="020B0604020202020204" pitchFamily="34" charset="0"/>
                <a:cs typeface="Arial" panose="020B0604020202020204" pitchFamily="34" charset="0"/>
              </a:rPr>
              <a:t>Each device only uses lines for data.</a:t>
            </a:r>
          </a:p>
          <a:p>
            <a:pPr marL="228600" indent="-228600" algn="l">
              <a:buFont typeface="Arial" panose="020B0604020202020204" pitchFamily="34" charset="0"/>
              <a:buChar char="•"/>
            </a:pPr>
            <a:r>
              <a:rPr lang="en-US" sz="2200">
                <a:latin typeface="Arial" panose="020B0604020202020204" pitchFamily="34" charset="0"/>
                <a:cs typeface="Arial" panose="020B0604020202020204" pitchFamily="34" charset="0"/>
              </a:rPr>
              <a:t>Has a predefined protocol for how data is framed, how data packets start and stop, and how the receiver oversamples the incoming data to recover the information sent.</a:t>
            </a:r>
          </a:p>
          <a:p>
            <a:endParaRPr lang="en-US"/>
          </a:p>
        </p:txBody>
      </p:sp>
    </p:spTree>
    <p:extLst>
      <p:ext uri="{BB962C8B-B14F-4D97-AF65-F5344CB8AC3E}">
        <p14:creationId xmlns:p14="http://schemas.microsoft.com/office/powerpoint/2010/main" val="1404120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22EEA-F730-E267-73D8-046C19F9004E}"/>
              </a:ext>
            </a:extLst>
          </p:cNvPr>
          <p:cNvSpPr>
            <a:spLocks noGrp="1"/>
          </p:cNvSpPr>
          <p:nvPr>
            <p:ph type="title"/>
          </p:nvPr>
        </p:nvSpPr>
        <p:spPr/>
        <p:txBody>
          <a:bodyPr/>
          <a:lstStyle/>
          <a:p>
            <a:r>
              <a:rPr lang="en-US"/>
              <a:t>Modulation to reduce Errors</a:t>
            </a:r>
          </a:p>
        </p:txBody>
      </p:sp>
      <p:sp>
        <p:nvSpPr>
          <p:cNvPr id="3" name="Content Placeholder 2">
            <a:extLst>
              <a:ext uri="{FF2B5EF4-FFF2-40B4-BE49-F238E27FC236}">
                <a16:creationId xmlns:a16="http://schemas.microsoft.com/office/drawing/2014/main" id="{85458F2A-A8DC-D522-8AED-16C9562217A1}"/>
              </a:ext>
            </a:extLst>
          </p:cNvPr>
          <p:cNvSpPr>
            <a:spLocks noGrp="1"/>
          </p:cNvSpPr>
          <p:nvPr>
            <p:ph idx="1"/>
          </p:nvPr>
        </p:nvSpPr>
        <p:spPr>
          <a:xfrm>
            <a:off x="838200" y="1690688"/>
            <a:ext cx="4541874" cy="4351338"/>
          </a:xfrm>
        </p:spPr>
        <p:txBody>
          <a:bodyPr>
            <a:normAutofit fontScale="92500"/>
          </a:bodyPr>
          <a:lstStyle/>
          <a:p>
            <a:pPr marL="228600" indent="-228600" algn="l">
              <a:buFont typeface="Arial" panose="020B0604020202020204" pitchFamily="34" charset="0"/>
              <a:buChar char="•"/>
            </a:pPr>
            <a:r>
              <a:rPr lang="en-US" sz="2400">
                <a:latin typeface="Arial" panose="020B0604020202020204" pitchFamily="34" charset="0"/>
                <a:cs typeface="Arial" panose="020B0604020202020204" pitchFamily="34" charset="0"/>
              </a:rPr>
              <a:t>Modulation circuits dynamically add and subtract BRCLK periods to the baud rate clock that drives the shift register.</a:t>
            </a:r>
          </a:p>
          <a:p>
            <a:pPr marL="228600" indent="-228600" algn="l">
              <a:buFont typeface="Arial" panose="020B0604020202020204" pitchFamily="34" charset="0"/>
              <a:buChar char="•"/>
            </a:pPr>
            <a:r>
              <a:rPr lang="en-US" sz="2400">
                <a:latin typeface="Arial" panose="020B0604020202020204" pitchFamily="34" charset="0"/>
                <a:cs typeface="Arial" panose="020B0604020202020204" pitchFamily="34" charset="0"/>
              </a:rPr>
              <a:t>By adding small amounts of time from the BRCLK clock period to the baud rate clock, the timing error can be reduced.</a:t>
            </a:r>
          </a:p>
          <a:p>
            <a:pPr marL="228600" indent="-228600" algn="l">
              <a:buFont typeface="Arial" panose="020B0604020202020204" pitchFamily="34" charset="0"/>
              <a:buChar char="•"/>
            </a:pPr>
            <a:r>
              <a:rPr lang="en-US" sz="2400">
                <a:latin typeface="Arial" panose="020B0604020202020204" pitchFamily="34" charset="0"/>
                <a:cs typeface="Arial" panose="020B0604020202020204" pitchFamily="34" charset="0"/>
              </a:rPr>
              <a:t>In low frequency mode, the baud rate generator uses the second modulation stage to create the desired baud rate.</a:t>
            </a:r>
          </a:p>
          <a:p>
            <a:endParaRPr lang="en-US"/>
          </a:p>
        </p:txBody>
      </p:sp>
      <p:pic>
        <p:nvPicPr>
          <p:cNvPr id="4" name="Picture 3">
            <a:extLst>
              <a:ext uri="{FF2B5EF4-FFF2-40B4-BE49-F238E27FC236}">
                <a16:creationId xmlns:a16="http://schemas.microsoft.com/office/drawing/2014/main" id="{034BC285-5865-E72D-6D75-CE8B815B061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80074" y="1957444"/>
            <a:ext cx="6629400" cy="3817825"/>
          </a:xfrm>
          <a:prstGeom prst="rect">
            <a:avLst/>
          </a:prstGeom>
        </p:spPr>
      </p:pic>
    </p:spTree>
    <p:extLst>
      <p:ext uri="{BB962C8B-B14F-4D97-AF65-F5344CB8AC3E}">
        <p14:creationId xmlns:p14="http://schemas.microsoft.com/office/powerpoint/2010/main" val="1535829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3DED-BEF8-70D2-E1A2-E8912AAB56CF}"/>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C8DD66EE-349B-C605-F4C3-BA07CFDE0187}"/>
              </a:ext>
            </a:extLst>
          </p:cNvPr>
          <p:cNvSpPr>
            <a:spLocks noGrp="1"/>
          </p:cNvSpPr>
          <p:nvPr>
            <p:ph idx="1"/>
          </p:nvPr>
        </p:nvSpPr>
        <p:spPr>
          <a:xfrm>
            <a:off x="838200" y="1400322"/>
            <a:ext cx="10515600" cy="4351338"/>
          </a:xfrm>
        </p:spPr>
        <p:txBody>
          <a:bodyPr/>
          <a:lstStyle/>
          <a:p>
            <a:pPr marL="228600" indent="-228600" algn="l">
              <a:buFont typeface="Arial" panose="020B0604020202020204" pitchFamily="34" charset="0"/>
              <a:buChar char="•"/>
            </a:pPr>
            <a:r>
              <a:rPr lang="en-US" sz="2200" b="1">
                <a:latin typeface="Arial" panose="020B0604020202020204" pitchFamily="34" charset="0"/>
                <a:cs typeface="Arial" panose="020B0604020202020204" pitchFamily="34" charset="0"/>
              </a:rPr>
              <a:t>Low frequency baud rate generation </a:t>
            </a:r>
            <a:r>
              <a:rPr lang="en-US" sz="2200">
                <a:latin typeface="Arial" panose="020B0604020202020204" pitchFamily="34" charset="0"/>
                <a:cs typeface="Arial" panose="020B0604020202020204" pitchFamily="34" charset="0"/>
              </a:rPr>
              <a:t>– used for baud rates that are less than or equal to 1/3 of BRCLK while the oversampling baud rate generation is used for higher ratios.</a:t>
            </a:r>
          </a:p>
          <a:p>
            <a:pPr marL="228600" indent="-228600" algn="l">
              <a:buFont typeface="Arial" panose="020B0604020202020204" pitchFamily="34" charset="0"/>
              <a:buChar char="•"/>
            </a:pPr>
            <a:r>
              <a:rPr lang="en-US" sz="2200">
                <a:latin typeface="Arial" panose="020B0604020202020204" pitchFamily="34" charset="0"/>
                <a:cs typeface="Arial" panose="020B0604020202020204" pitchFamily="34" charset="0"/>
              </a:rPr>
              <a:t>The UCSO16 bit in the </a:t>
            </a:r>
            <a:r>
              <a:rPr lang="en-US" sz="2200" err="1">
                <a:latin typeface="Arial" panose="020B0604020202020204" pitchFamily="34" charset="0"/>
                <a:cs typeface="Arial" panose="020B0604020202020204" pitchFamily="34" charset="0"/>
              </a:rPr>
              <a:t>UCAxMCTLW</a:t>
            </a:r>
            <a:r>
              <a:rPr lang="en-US" sz="2200">
                <a:latin typeface="Arial" panose="020B0604020202020204" pitchFamily="34" charset="0"/>
                <a:cs typeface="Arial" panose="020B0604020202020204" pitchFamily="34" charset="0"/>
              </a:rPr>
              <a:t> register controls the modulation mode with UCSO16 = 0 being for low frequency (default) and UCSO16 = 1 being for oversampling mode.</a:t>
            </a:r>
          </a:p>
          <a:p>
            <a:pPr marL="228600" indent="-228600" algn="l">
              <a:buFont typeface="Arial" panose="020B0604020202020204" pitchFamily="34" charset="0"/>
              <a:buChar char="•"/>
            </a:pPr>
            <a:r>
              <a:rPr lang="en-US" sz="2200">
                <a:latin typeface="Arial" panose="020B0604020202020204" pitchFamily="34" charset="0"/>
                <a:cs typeface="Arial" panose="020B0604020202020204" pitchFamily="34" charset="0"/>
              </a:rPr>
              <a:t>In oversampling baud rate mode, both the first and second modulation stages are used to reduce this timing error.</a:t>
            </a:r>
          </a:p>
          <a:p>
            <a:pPr marL="228600" indent="-228600" algn="l">
              <a:buFont typeface="Arial" panose="020B0604020202020204" pitchFamily="34" charset="0"/>
              <a:buChar char="•"/>
            </a:pPr>
            <a:r>
              <a:rPr lang="en-US" sz="2200">
                <a:latin typeface="Arial" panose="020B0604020202020204" pitchFamily="34" charset="0"/>
                <a:cs typeface="Arial" panose="020B0604020202020204" pitchFamily="34" charset="0"/>
              </a:rPr>
              <a:t>The first modulation stage is configured using the </a:t>
            </a:r>
            <a:r>
              <a:rPr lang="en-US" sz="2200" err="1">
                <a:latin typeface="Arial" panose="020B0604020202020204" pitchFamily="34" charset="0"/>
                <a:cs typeface="Arial" panose="020B0604020202020204" pitchFamily="34" charset="0"/>
              </a:rPr>
              <a:t>UCBRFx</a:t>
            </a:r>
            <a:r>
              <a:rPr lang="en-US" sz="2200">
                <a:latin typeface="Arial" panose="020B0604020202020204" pitchFamily="34" charset="0"/>
                <a:cs typeface="Arial" panose="020B0604020202020204" pitchFamily="34" charset="0"/>
              </a:rPr>
              <a:t> bits within the </a:t>
            </a:r>
            <a:r>
              <a:rPr lang="en-US" sz="2200" err="1">
                <a:latin typeface="Arial" panose="020B0604020202020204" pitchFamily="34" charset="0"/>
                <a:cs typeface="Arial" panose="020B0604020202020204" pitchFamily="34" charset="0"/>
              </a:rPr>
              <a:t>UCAxMCTLW</a:t>
            </a:r>
            <a:r>
              <a:rPr lang="en-US" sz="2200">
                <a:latin typeface="Arial" panose="020B0604020202020204" pitchFamily="34" charset="0"/>
                <a:cs typeface="Arial" panose="020B0604020202020204" pitchFamily="34" charset="0"/>
              </a:rPr>
              <a:t> register.</a:t>
            </a:r>
          </a:p>
          <a:p>
            <a:pPr marL="228600" indent="-228600" algn="l">
              <a:buFont typeface="Arial" panose="020B0604020202020204" pitchFamily="34" charset="0"/>
              <a:buChar char="•"/>
            </a:pPr>
            <a:endParaRPr lang="en-US" sz="2200">
              <a:latin typeface="Arial" panose="020B0604020202020204" pitchFamily="34" charset="0"/>
              <a:cs typeface="Arial" panose="020B0604020202020204" pitchFamily="34" charset="0"/>
            </a:endParaRPr>
          </a:p>
          <a:p>
            <a:endParaRPr lang="en-US"/>
          </a:p>
        </p:txBody>
      </p:sp>
    </p:spTree>
    <p:extLst>
      <p:ext uri="{BB962C8B-B14F-4D97-AF65-F5344CB8AC3E}">
        <p14:creationId xmlns:p14="http://schemas.microsoft.com/office/powerpoint/2010/main" val="63572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E18AE-423D-A8E3-21AB-42C19126978D}"/>
              </a:ext>
            </a:extLst>
          </p:cNvPr>
          <p:cNvSpPr>
            <a:spLocks noGrp="1"/>
          </p:cNvSpPr>
          <p:nvPr>
            <p:ph type="title"/>
          </p:nvPr>
        </p:nvSpPr>
        <p:spPr/>
        <p:txBody>
          <a:bodyPr/>
          <a:lstStyle/>
          <a:p>
            <a:r>
              <a:rPr lang="en-US" sz="4400" b="1" cap="small">
                <a:solidFill>
                  <a:schemeClr val="accent2"/>
                </a:solidFill>
                <a:latin typeface="Arial" panose="020B0604020202020204" pitchFamily="34" charset="0"/>
                <a:cs typeface="Arial" panose="020B0604020202020204" pitchFamily="34" charset="0"/>
              </a:rPr>
              <a:t>Using Tx IRQs to Control UART Transmission</a:t>
            </a:r>
            <a:endParaRPr lang="en-US"/>
          </a:p>
        </p:txBody>
      </p:sp>
      <p:sp>
        <p:nvSpPr>
          <p:cNvPr id="3" name="Content Placeholder 2">
            <a:extLst>
              <a:ext uri="{FF2B5EF4-FFF2-40B4-BE49-F238E27FC236}">
                <a16:creationId xmlns:a16="http://schemas.microsoft.com/office/drawing/2014/main" id="{BFE7C27E-647B-B823-C991-F368941F730E}"/>
              </a:ext>
            </a:extLst>
          </p:cNvPr>
          <p:cNvSpPr>
            <a:spLocks noGrp="1"/>
          </p:cNvSpPr>
          <p:nvPr>
            <p:ph idx="1"/>
          </p:nvPr>
        </p:nvSpPr>
        <p:spPr>
          <a:xfrm>
            <a:off x="838200" y="1825625"/>
            <a:ext cx="4307958" cy="4351338"/>
          </a:xfrm>
        </p:spPr>
        <p:txBody>
          <a:bodyPr/>
          <a:lstStyle/>
          <a:p>
            <a:pPr marL="285750" indent="-285750" algn="l">
              <a:buFont typeface="Arial" panose="020B0604020202020204" pitchFamily="34" charset="0"/>
              <a:buChar char="•"/>
            </a:pPr>
            <a:r>
              <a:rPr lang="en-US" sz="2400">
                <a:latin typeface="Arial" panose="020B0604020202020204" pitchFamily="34" charset="0"/>
                <a:cs typeface="Arial" panose="020B0604020202020204" pitchFamily="34" charset="0"/>
              </a:rPr>
              <a:t>The </a:t>
            </a:r>
            <a:r>
              <a:rPr lang="en-US" sz="2400" err="1">
                <a:latin typeface="Arial" panose="020B0604020202020204" pitchFamily="34" charset="0"/>
                <a:cs typeface="Arial" panose="020B0604020202020204" pitchFamily="34" charset="0"/>
              </a:rPr>
              <a:t>eUSCI</a:t>
            </a:r>
            <a:r>
              <a:rPr lang="en-US" sz="2400">
                <a:latin typeface="Arial" panose="020B0604020202020204" pitchFamily="34" charset="0"/>
                <a:cs typeface="Arial" panose="020B0604020202020204" pitchFamily="34" charset="0"/>
              </a:rPr>
              <a:t> UART contains a variety of flags that aid in monitoring the status of the link.</a:t>
            </a:r>
          </a:p>
          <a:p>
            <a:pPr marL="285750" indent="-285750" algn="l">
              <a:buFont typeface="Arial" panose="020B0604020202020204" pitchFamily="34" charset="0"/>
              <a:buChar char="•"/>
            </a:pPr>
            <a:r>
              <a:rPr lang="en-US" sz="2400">
                <a:latin typeface="Arial" panose="020B0604020202020204" pitchFamily="34" charset="0"/>
                <a:cs typeface="Arial" panose="020B0604020202020204" pitchFamily="34" charset="0"/>
              </a:rPr>
              <a:t>These flags can also trigger IRQs.</a:t>
            </a:r>
          </a:p>
          <a:p>
            <a:endParaRPr lang="en-US"/>
          </a:p>
        </p:txBody>
      </p:sp>
      <p:pic>
        <p:nvPicPr>
          <p:cNvPr id="4" name="Picture 3">
            <a:extLst>
              <a:ext uri="{FF2B5EF4-FFF2-40B4-BE49-F238E27FC236}">
                <a16:creationId xmlns:a16="http://schemas.microsoft.com/office/drawing/2014/main" id="{6C5194B2-7324-1AB0-B138-87FE7B914A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86916" y="1690687"/>
            <a:ext cx="6859772" cy="4351337"/>
          </a:xfrm>
          <a:prstGeom prst="rect">
            <a:avLst/>
          </a:prstGeom>
        </p:spPr>
      </p:pic>
    </p:spTree>
    <p:extLst>
      <p:ext uri="{BB962C8B-B14F-4D97-AF65-F5344CB8AC3E}">
        <p14:creationId xmlns:p14="http://schemas.microsoft.com/office/powerpoint/2010/main" val="1552951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28A1C-501B-504D-794F-21393190EA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73A525-6F90-3BBB-D1FE-D77102C8C708}"/>
              </a:ext>
            </a:extLst>
          </p:cNvPr>
          <p:cNvSpPr>
            <a:spLocks noGrp="1"/>
          </p:cNvSpPr>
          <p:nvPr>
            <p:ph idx="1"/>
          </p:nvPr>
        </p:nvSpPr>
        <p:spPr/>
        <p:txBody>
          <a:bodyPr/>
          <a:lstStyle/>
          <a:p>
            <a:pPr marL="285750" indent="-285750" algn="l">
              <a:buFont typeface="Arial" panose="020B0604020202020204" pitchFamily="34" charset="0"/>
              <a:buChar char="•"/>
            </a:pPr>
            <a:r>
              <a:rPr lang="en-US" sz="2400" b="1">
                <a:latin typeface="Arial" panose="020B0604020202020204" pitchFamily="34" charset="0"/>
                <a:cs typeface="Arial" panose="020B0604020202020204" pitchFamily="34" charset="0"/>
              </a:rPr>
              <a:t>Transmit Interrupt (UCTXIFG):</a:t>
            </a:r>
          </a:p>
          <a:p>
            <a:pPr marL="742950" lvl="1" indent="-285750" algn="l">
              <a:buFont typeface="Arial" panose="020B0604020202020204" pitchFamily="34" charset="0"/>
              <a:buChar char="•"/>
            </a:pPr>
            <a:r>
              <a:rPr lang="en-US">
                <a:latin typeface="Arial" panose="020B0604020202020204" pitchFamily="34" charset="0"/>
                <a:cs typeface="Arial" panose="020B0604020202020204" pitchFamily="34" charset="0"/>
              </a:rPr>
              <a:t>Flag is cleared when the Tx buffer data is written to.</a:t>
            </a:r>
          </a:p>
          <a:p>
            <a:pPr marL="742950" lvl="1" indent="-285750" algn="l">
              <a:buFont typeface="Arial" panose="020B0604020202020204" pitchFamily="34" charset="0"/>
              <a:buChar char="•"/>
            </a:pPr>
            <a:endParaRPr lang="en-US">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r>
              <a:rPr lang="en-US">
                <a:latin typeface="Arial" panose="020B0604020202020204" pitchFamily="34" charset="0"/>
                <a:cs typeface="Arial" panose="020B0604020202020204" pitchFamily="34" charset="0"/>
              </a:rPr>
              <a:t>Flag is set when the Tx buffer data has been moved to the shift register and the buffer is empty.</a:t>
            </a:r>
          </a:p>
          <a:p>
            <a:pPr marL="742950" lvl="1" indent="-285750" algn="l">
              <a:buFont typeface="Arial" panose="020B0604020202020204" pitchFamily="34" charset="0"/>
              <a:buChar char="•"/>
            </a:pPr>
            <a:endParaRPr lang="en-US">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r>
              <a:rPr lang="en-US">
                <a:latin typeface="Arial" panose="020B0604020202020204" pitchFamily="34" charset="0"/>
                <a:cs typeface="Arial" panose="020B0604020202020204" pitchFamily="34" charset="0"/>
              </a:rPr>
              <a:t>Only indicates that the Tx buffer is empty, not that the last character has been fully shifted out.</a:t>
            </a:r>
          </a:p>
          <a:p>
            <a:endParaRPr lang="en-US"/>
          </a:p>
        </p:txBody>
      </p:sp>
    </p:spTree>
    <p:extLst>
      <p:ext uri="{BB962C8B-B14F-4D97-AF65-F5344CB8AC3E}">
        <p14:creationId xmlns:p14="http://schemas.microsoft.com/office/powerpoint/2010/main" val="566001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1E9EA-61FA-E323-379B-AF6F80AD1011}"/>
              </a:ext>
            </a:extLst>
          </p:cNvPr>
          <p:cNvSpPr>
            <a:spLocks noGrp="1"/>
          </p:cNvSpPr>
          <p:nvPr>
            <p:ph type="title"/>
          </p:nvPr>
        </p:nvSpPr>
        <p:spPr/>
        <p:txBody>
          <a:bodyPr/>
          <a:lstStyle/>
          <a:p>
            <a:endParaRPr lang="en-US"/>
          </a:p>
        </p:txBody>
      </p:sp>
      <p:pic>
        <p:nvPicPr>
          <p:cNvPr id="4" name="Content Placeholder 3" descr="A screenshot of a cell phone&#10;&#10;Description automatically generated">
            <a:extLst>
              <a:ext uri="{FF2B5EF4-FFF2-40B4-BE49-F238E27FC236}">
                <a16:creationId xmlns:a16="http://schemas.microsoft.com/office/drawing/2014/main" id="{96F18D37-9865-DB5A-7895-6175322431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8127" y="1896047"/>
            <a:ext cx="7055745" cy="3781739"/>
          </a:xfrm>
          <a:prstGeom prst="rect">
            <a:avLst/>
          </a:prstGeom>
        </p:spPr>
      </p:pic>
    </p:spTree>
    <p:extLst>
      <p:ext uri="{BB962C8B-B14F-4D97-AF65-F5344CB8AC3E}">
        <p14:creationId xmlns:p14="http://schemas.microsoft.com/office/powerpoint/2010/main" val="1350065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DE77A-58D0-6006-C0C0-7A254E81E591}"/>
              </a:ext>
            </a:extLst>
          </p:cNvPr>
          <p:cNvSpPr>
            <a:spLocks noGrp="1"/>
          </p:cNvSpPr>
          <p:nvPr>
            <p:ph type="title"/>
          </p:nvPr>
        </p:nvSpPr>
        <p:spPr/>
        <p:txBody>
          <a:bodyPr/>
          <a:lstStyle/>
          <a:p>
            <a:r>
              <a:rPr lang="en-US"/>
              <a:t>Sending a byte upon pressing switch</a:t>
            </a:r>
          </a:p>
        </p:txBody>
      </p:sp>
      <p:pic>
        <p:nvPicPr>
          <p:cNvPr id="5" name="Content Placeholder 4" descr="A screenshot of a computer program&#10;&#10;Description automatically generated">
            <a:extLst>
              <a:ext uri="{FF2B5EF4-FFF2-40B4-BE49-F238E27FC236}">
                <a16:creationId xmlns:a16="http://schemas.microsoft.com/office/drawing/2014/main" id="{07CCD221-4EE3-7D75-60D7-C6E6226BC4D7}"/>
              </a:ext>
            </a:extLst>
          </p:cNvPr>
          <p:cNvPicPr>
            <a:picLocks noGrp="1" noChangeAspect="1"/>
          </p:cNvPicPr>
          <p:nvPr>
            <p:ph idx="1"/>
          </p:nvPr>
        </p:nvPicPr>
        <p:blipFill>
          <a:blip r:embed="rId2"/>
          <a:stretch>
            <a:fillRect/>
          </a:stretch>
        </p:blipFill>
        <p:spPr>
          <a:xfrm>
            <a:off x="2692361" y="1441838"/>
            <a:ext cx="6807277" cy="5032375"/>
          </a:xfrm>
        </p:spPr>
      </p:pic>
    </p:spTree>
    <p:extLst>
      <p:ext uri="{BB962C8B-B14F-4D97-AF65-F5344CB8AC3E}">
        <p14:creationId xmlns:p14="http://schemas.microsoft.com/office/powerpoint/2010/main" val="2198857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A6B99-5154-438C-1D70-E5536B3A9B4A}"/>
              </a:ext>
            </a:extLst>
          </p:cNvPr>
          <p:cNvSpPr>
            <a:spLocks noGrp="1"/>
          </p:cNvSpPr>
          <p:nvPr>
            <p:ph type="title"/>
          </p:nvPr>
        </p:nvSpPr>
        <p:spPr/>
        <p:txBody>
          <a:bodyPr/>
          <a:lstStyle/>
          <a:p>
            <a:endParaRPr lang="en-US"/>
          </a:p>
        </p:txBody>
      </p:sp>
      <p:pic>
        <p:nvPicPr>
          <p:cNvPr id="9" name="Content Placeholder 8" descr="A computer screen with text and images&#10;&#10;Description automatically generated">
            <a:extLst>
              <a:ext uri="{FF2B5EF4-FFF2-40B4-BE49-F238E27FC236}">
                <a16:creationId xmlns:a16="http://schemas.microsoft.com/office/drawing/2014/main" id="{93B09623-C47B-BD2B-B697-00E79E5E7D01}"/>
              </a:ext>
            </a:extLst>
          </p:cNvPr>
          <p:cNvPicPr>
            <a:picLocks noGrp="1" noChangeAspect="1"/>
          </p:cNvPicPr>
          <p:nvPr>
            <p:ph idx="1"/>
          </p:nvPr>
        </p:nvPicPr>
        <p:blipFill rotWithShape="1">
          <a:blip r:embed="rId2"/>
          <a:srcRect r="17848"/>
          <a:stretch/>
        </p:blipFill>
        <p:spPr>
          <a:xfrm>
            <a:off x="1432217" y="1233488"/>
            <a:ext cx="4663783" cy="4884868"/>
          </a:xfrm>
        </p:spPr>
      </p:pic>
      <p:sp>
        <p:nvSpPr>
          <p:cNvPr id="10" name="TextBox 9">
            <a:extLst>
              <a:ext uri="{FF2B5EF4-FFF2-40B4-BE49-F238E27FC236}">
                <a16:creationId xmlns:a16="http://schemas.microsoft.com/office/drawing/2014/main" id="{43A34545-604C-4D8E-1240-D21513E6BE1A}"/>
              </a:ext>
            </a:extLst>
          </p:cNvPr>
          <p:cNvSpPr txBox="1"/>
          <p:nvPr/>
        </p:nvSpPr>
        <p:spPr>
          <a:xfrm>
            <a:off x="6393008" y="1044357"/>
            <a:ext cx="3728585" cy="646331"/>
          </a:xfrm>
          <a:prstGeom prst="rect">
            <a:avLst/>
          </a:prstGeom>
          <a:noFill/>
        </p:spPr>
        <p:txBody>
          <a:bodyPr wrap="none" rtlCol="0">
            <a:spAutoFit/>
          </a:bodyPr>
          <a:lstStyle/>
          <a:p>
            <a:r>
              <a:rPr lang="en-US"/>
              <a:t>When Switch S1 is pressed, it triggers </a:t>
            </a:r>
          </a:p>
          <a:p>
            <a:r>
              <a:rPr lang="en-US"/>
              <a:t>Port1_IRQHandler interrupt</a:t>
            </a:r>
          </a:p>
        </p:txBody>
      </p:sp>
      <p:sp>
        <p:nvSpPr>
          <p:cNvPr id="11" name="TextBox 10">
            <a:extLst>
              <a:ext uri="{FF2B5EF4-FFF2-40B4-BE49-F238E27FC236}">
                <a16:creationId xmlns:a16="http://schemas.microsoft.com/office/drawing/2014/main" id="{FE069649-E73E-32E4-68B6-123AE7322FB7}"/>
              </a:ext>
            </a:extLst>
          </p:cNvPr>
          <p:cNvSpPr txBox="1"/>
          <p:nvPr/>
        </p:nvSpPr>
        <p:spPr>
          <a:xfrm>
            <a:off x="6690017" y="4623947"/>
            <a:ext cx="3932872" cy="369332"/>
          </a:xfrm>
          <a:prstGeom prst="rect">
            <a:avLst/>
          </a:prstGeom>
          <a:noFill/>
        </p:spPr>
        <p:txBody>
          <a:bodyPr wrap="none" rtlCol="0">
            <a:spAutoFit/>
          </a:bodyPr>
          <a:lstStyle/>
          <a:p>
            <a:r>
              <a:rPr lang="en-US"/>
              <a:t>Here we are enabling the local interrupt</a:t>
            </a:r>
          </a:p>
        </p:txBody>
      </p:sp>
      <p:sp>
        <p:nvSpPr>
          <p:cNvPr id="12" name="Left Arrow 11">
            <a:extLst>
              <a:ext uri="{FF2B5EF4-FFF2-40B4-BE49-F238E27FC236}">
                <a16:creationId xmlns:a16="http://schemas.microsoft.com/office/drawing/2014/main" id="{72950DEA-B274-6E0A-FA3F-76A44D709561}"/>
              </a:ext>
            </a:extLst>
          </p:cNvPr>
          <p:cNvSpPr/>
          <p:nvPr/>
        </p:nvSpPr>
        <p:spPr>
          <a:xfrm>
            <a:off x="3500951" y="1191125"/>
            <a:ext cx="2892057" cy="2976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Arrow 12">
            <a:extLst>
              <a:ext uri="{FF2B5EF4-FFF2-40B4-BE49-F238E27FC236}">
                <a16:creationId xmlns:a16="http://schemas.microsoft.com/office/drawing/2014/main" id="{442B5232-8521-0AB0-B4B7-9995DB420F19}"/>
              </a:ext>
            </a:extLst>
          </p:cNvPr>
          <p:cNvSpPr/>
          <p:nvPr/>
        </p:nvSpPr>
        <p:spPr>
          <a:xfrm>
            <a:off x="3764108" y="4659813"/>
            <a:ext cx="2892057" cy="2976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2629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E6970-3586-998A-C1AA-74233B8200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0147D3-3ABF-8320-913D-2CFC791CECD5}"/>
              </a:ext>
            </a:extLst>
          </p:cNvPr>
          <p:cNvSpPr>
            <a:spLocks noGrp="1"/>
          </p:cNvSpPr>
          <p:nvPr>
            <p:ph idx="1"/>
          </p:nvPr>
        </p:nvSpPr>
        <p:spPr>
          <a:xfrm>
            <a:off x="838200" y="1253331"/>
            <a:ext cx="10515600" cy="4351338"/>
          </a:xfrm>
        </p:spPr>
        <p:txBody>
          <a:bodyPr/>
          <a:lstStyle/>
          <a:p>
            <a:r>
              <a:rPr lang="en-US" sz="2200">
                <a:latin typeface="Arial" panose="020B0604020202020204" pitchFamily="34" charset="0"/>
                <a:cs typeface="Arial" panose="020B0604020202020204" pitchFamily="34" charset="0"/>
              </a:rPr>
              <a:t>Save and debug your program, Run the program.</a:t>
            </a:r>
          </a:p>
          <a:p>
            <a:endParaRPr lang="en-US"/>
          </a:p>
        </p:txBody>
      </p:sp>
      <p:pic>
        <p:nvPicPr>
          <p:cNvPr id="5" name="Picture 4" descr="A screenshot of a computer&#10;&#10;Description automatically generated">
            <a:extLst>
              <a:ext uri="{FF2B5EF4-FFF2-40B4-BE49-F238E27FC236}">
                <a16:creationId xmlns:a16="http://schemas.microsoft.com/office/drawing/2014/main" id="{E18A37FE-BB2A-1D7A-B13C-9C3B1C2C2D28}"/>
              </a:ext>
            </a:extLst>
          </p:cNvPr>
          <p:cNvPicPr>
            <a:picLocks noChangeAspect="1"/>
          </p:cNvPicPr>
          <p:nvPr/>
        </p:nvPicPr>
        <p:blipFill>
          <a:blip r:embed="rId2"/>
          <a:stretch>
            <a:fillRect/>
          </a:stretch>
        </p:blipFill>
        <p:spPr>
          <a:xfrm>
            <a:off x="3449320" y="1819125"/>
            <a:ext cx="7264400" cy="4572000"/>
          </a:xfrm>
          <a:prstGeom prst="rect">
            <a:avLst/>
          </a:prstGeom>
        </p:spPr>
      </p:pic>
      <p:sp>
        <p:nvSpPr>
          <p:cNvPr id="6" name="TextBox 5">
            <a:extLst>
              <a:ext uri="{FF2B5EF4-FFF2-40B4-BE49-F238E27FC236}">
                <a16:creationId xmlns:a16="http://schemas.microsoft.com/office/drawing/2014/main" id="{A9F85710-5DA2-1998-72B1-6A7F0E8DE26E}"/>
              </a:ext>
            </a:extLst>
          </p:cNvPr>
          <p:cNvSpPr txBox="1"/>
          <p:nvPr/>
        </p:nvSpPr>
        <p:spPr>
          <a:xfrm>
            <a:off x="4455341" y="5094377"/>
            <a:ext cx="3575958" cy="646331"/>
          </a:xfrm>
          <a:prstGeom prst="rect">
            <a:avLst/>
          </a:prstGeom>
          <a:noFill/>
        </p:spPr>
        <p:txBody>
          <a:bodyPr wrap="square" lIns="91440" tIns="45720" rIns="91440" bIns="45720" rtlCol="0" anchor="t">
            <a:spAutoFit/>
          </a:bodyPr>
          <a:lstStyle/>
          <a:p>
            <a:r>
              <a:rPr lang="en-US" dirty="0">
                <a:solidFill>
                  <a:schemeClr val="bg1"/>
                </a:solidFill>
              </a:rPr>
              <a:t>Start   1    0   1   1     0    0   1    0</a:t>
            </a:r>
          </a:p>
          <a:p>
            <a:r>
              <a:rPr lang="en-US" dirty="0"/>
              <a:t>bit</a:t>
            </a:r>
          </a:p>
        </p:txBody>
      </p:sp>
      <p:sp>
        <p:nvSpPr>
          <p:cNvPr id="7" name="Up Arrow 6">
            <a:extLst>
              <a:ext uri="{FF2B5EF4-FFF2-40B4-BE49-F238E27FC236}">
                <a16:creationId xmlns:a16="http://schemas.microsoft.com/office/drawing/2014/main" id="{1FA0A11B-4A0D-D934-2C94-5FB819D881DB}"/>
              </a:ext>
            </a:extLst>
          </p:cNvPr>
          <p:cNvSpPr/>
          <p:nvPr/>
        </p:nvSpPr>
        <p:spPr>
          <a:xfrm>
            <a:off x="4817837" y="4775926"/>
            <a:ext cx="45719" cy="31840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a:extLst>
              <a:ext uri="{FF2B5EF4-FFF2-40B4-BE49-F238E27FC236}">
                <a16:creationId xmlns:a16="http://schemas.microsoft.com/office/drawing/2014/main" id="{5C35D764-E3AB-FF30-58A3-4A260CCA11E9}"/>
              </a:ext>
            </a:extLst>
          </p:cNvPr>
          <p:cNvSpPr/>
          <p:nvPr/>
        </p:nvSpPr>
        <p:spPr>
          <a:xfrm>
            <a:off x="5289552" y="4759597"/>
            <a:ext cx="45719" cy="31840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a:extLst>
              <a:ext uri="{FF2B5EF4-FFF2-40B4-BE49-F238E27FC236}">
                <a16:creationId xmlns:a16="http://schemas.microsoft.com/office/drawing/2014/main" id="{BD077297-B46F-E5A6-5530-9622852E0498}"/>
              </a:ext>
            </a:extLst>
          </p:cNvPr>
          <p:cNvSpPr/>
          <p:nvPr/>
        </p:nvSpPr>
        <p:spPr>
          <a:xfrm>
            <a:off x="5608323" y="4759596"/>
            <a:ext cx="45719" cy="31840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a:extLst>
              <a:ext uri="{FF2B5EF4-FFF2-40B4-BE49-F238E27FC236}">
                <a16:creationId xmlns:a16="http://schemas.microsoft.com/office/drawing/2014/main" id="{765ABCAA-FF99-0150-1F95-3605D0E75D6F}"/>
              </a:ext>
            </a:extLst>
          </p:cNvPr>
          <p:cNvSpPr/>
          <p:nvPr/>
        </p:nvSpPr>
        <p:spPr>
          <a:xfrm>
            <a:off x="5927094" y="4750524"/>
            <a:ext cx="45719" cy="31840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91614184-F193-E1FB-903B-EA00CC357259}"/>
              </a:ext>
            </a:extLst>
          </p:cNvPr>
          <p:cNvSpPr/>
          <p:nvPr/>
        </p:nvSpPr>
        <p:spPr>
          <a:xfrm>
            <a:off x="6295573" y="4761509"/>
            <a:ext cx="45719" cy="31840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92FC816D-179B-56ED-79B3-BD893774D5AC}"/>
              </a:ext>
            </a:extLst>
          </p:cNvPr>
          <p:cNvSpPr/>
          <p:nvPr/>
        </p:nvSpPr>
        <p:spPr>
          <a:xfrm>
            <a:off x="6680928" y="4761509"/>
            <a:ext cx="45719" cy="31840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1A666C40-8256-30BD-C387-495C1EBA1352}"/>
              </a:ext>
            </a:extLst>
          </p:cNvPr>
          <p:cNvSpPr/>
          <p:nvPr/>
        </p:nvSpPr>
        <p:spPr>
          <a:xfrm>
            <a:off x="7020564" y="4754258"/>
            <a:ext cx="45719" cy="31840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a:extLst>
              <a:ext uri="{FF2B5EF4-FFF2-40B4-BE49-F238E27FC236}">
                <a16:creationId xmlns:a16="http://schemas.microsoft.com/office/drawing/2014/main" id="{9AD1CE07-BD8E-31EF-79F2-F1D3825F4511}"/>
              </a:ext>
            </a:extLst>
          </p:cNvPr>
          <p:cNvSpPr/>
          <p:nvPr/>
        </p:nvSpPr>
        <p:spPr>
          <a:xfrm>
            <a:off x="7333253" y="4750524"/>
            <a:ext cx="45719" cy="31840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a:extLst>
              <a:ext uri="{FF2B5EF4-FFF2-40B4-BE49-F238E27FC236}">
                <a16:creationId xmlns:a16="http://schemas.microsoft.com/office/drawing/2014/main" id="{0DD05447-B6F9-A6B9-7415-2C2F550AA8DC}"/>
              </a:ext>
            </a:extLst>
          </p:cNvPr>
          <p:cNvSpPr/>
          <p:nvPr/>
        </p:nvSpPr>
        <p:spPr>
          <a:xfrm>
            <a:off x="7699836" y="4759596"/>
            <a:ext cx="45719" cy="31840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E9BBC76-A862-8FCE-AAD7-A729ED171CE7}"/>
              </a:ext>
            </a:extLst>
          </p:cNvPr>
          <p:cNvSpPr txBox="1"/>
          <p:nvPr/>
        </p:nvSpPr>
        <p:spPr>
          <a:xfrm>
            <a:off x="838200" y="2350798"/>
            <a:ext cx="2514599" cy="1754326"/>
          </a:xfrm>
          <a:prstGeom prst="rect">
            <a:avLst/>
          </a:prstGeom>
          <a:noFill/>
        </p:spPr>
        <p:txBody>
          <a:bodyPr wrap="square" rtlCol="0">
            <a:spAutoFit/>
          </a:bodyPr>
          <a:lstStyle/>
          <a:p>
            <a:r>
              <a:rPr lang="en-US"/>
              <a:t>Note that the received </a:t>
            </a:r>
          </a:p>
          <a:p>
            <a:r>
              <a:rPr lang="en-US"/>
              <a:t>Byte is 0b10110010.</a:t>
            </a:r>
          </a:p>
          <a:p>
            <a:r>
              <a:rPr lang="en-US"/>
              <a:t>MSP432 Sends LSB first</a:t>
            </a:r>
          </a:p>
          <a:p>
            <a:r>
              <a:rPr lang="en-US"/>
              <a:t>Putting in this order of </a:t>
            </a:r>
          </a:p>
          <a:p>
            <a:r>
              <a:rPr lang="en-US"/>
              <a:t>MSB first we get </a:t>
            </a:r>
          </a:p>
          <a:p>
            <a:r>
              <a:rPr lang="en-US"/>
              <a:t>0b01001101=0x4D</a:t>
            </a:r>
          </a:p>
        </p:txBody>
      </p:sp>
    </p:spTree>
    <p:extLst>
      <p:ext uri="{BB962C8B-B14F-4D97-AF65-F5344CB8AC3E}">
        <p14:creationId xmlns:p14="http://schemas.microsoft.com/office/powerpoint/2010/main" val="2309986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728D0-A884-D350-3514-ADAB5131BE72}"/>
              </a:ext>
            </a:extLst>
          </p:cNvPr>
          <p:cNvSpPr>
            <a:spLocks noGrp="1"/>
          </p:cNvSpPr>
          <p:nvPr>
            <p:ph type="title"/>
          </p:nvPr>
        </p:nvSpPr>
        <p:spPr>
          <a:xfrm>
            <a:off x="838200" y="251935"/>
            <a:ext cx="10515600" cy="1325563"/>
          </a:xfrm>
        </p:spPr>
        <p:txBody>
          <a:bodyPr/>
          <a:lstStyle/>
          <a:p>
            <a:r>
              <a:rPr lang="en-US"/>
              <a:t>UART Receive</a:t>
            </a:r>
          </a:p>
        </p:txBody>
      </p:sp>
      <p:sp>
        <p:nvSpPr>
          <p:cNvPr id="3" name="Content Placeholder 2">
            <a:extLst>
              <a:ext uri="{FF2B5EF4-FFF2-40B4-BE49-F238E27FC236}">
                <a16:creationId xmlns:a16="http://schemas.microsoft.com/office/drawing/2014/main" id="{EAAD4E0E-BA2A-EA47-6620-1B15E95314D1}"/>
              </a:ext>
            </a:extLst>
          </p:cNvPr>
          <p:cNvSpPr>
            <a:spLocks noGrp="1"/>
          </p:cNvSpPr>
          <p:nvPr>
            <p:ph idx="1"/>
          </p:nvPr>
        </p:nvSpPr>
        <p:spPr>
          <a:xfrm>
            <a:off x="838200" y="1591945"/>
            <a:ext cx="4556760" cy="4351338"/>
          </a:xfrm>
        </p:spPr>
        <p:txBody>
          <a:bodyPr/>
          <a:lstStyle/>
          <a:p>
            <a:r>
              <a:rPr lang="en-US" sz="2200">
                <a:latin typeface="Arial" panose="020B0604020202020204" pitchFamily="34" charset="0"/>
                <a:cs typeface="Arial" panose="020B0604020202020204" pitchFamily="34" charset="0"/>
              </a:rPr>
              <a:t>The same clock generator is used for both the Tx and Rx circuits and is configured using the </a:t>
            </a:r>
            <a:r>
              <a:rPr lang="en-US" sz="2200" err="1">
                <a:latin typeface="Arial" panose="020B0604020202020204" pitchFamily="34" charset="0"/>
                <a:cs typeface="Arial" panose="020B0604020202020204" pitchFamily="34" charset="0"/>
              </a:rPr>
              <a:t>UCAxBRW</a:t>
            </a:r>
            <a:r>
              <a:rPr lang="en-US" sz="2200">
                <a:latin typeface="Arial" panose="020B0604020202020204" pitchFamily="34" charset="0"/>
                <a:cs typeface="Arial" panose="020B0604020202020204" pitchFamily="34" charset="0"/>
              </a:rPr>
              <a:t> and </a:t>
            </a:r>
            <a:r>
              <a:rPr lang="en-US" sz="2200" err="1">
                <a:latin typeface="Arial" panose="020B0604020202020204" pitchFamily="34" charset="0"/>
                <a:cs typeface="Arial" panose="020B0604020202020204" pitchFamily="34" charset="0"/>
              </a:rPr>
              <a:t>UCAxMCTLW</a:t>
            </a:r>
            <a:r>
              <a:rPr lang="en-US" sz="2200">
                <a:latin typeface="Arial" panose="020B0604020202020204" pitchFamily="34" charset="0"/>
                <a:cs typeface="Arial" panose="020B0604020202020204" pitchFamily="34" charset="0"/>
              </a:rPr>
              <a:t> registers.</a:t>
            </a:r>
          </a:p>
          <a:p>
            <a:endParaRPr lang="en-US" sz="2200">
              <a:latin typeface="Arial" panose="020B0604020202020204" pitchFamily="34" charset="0"/>
              <a:cs typeface="Arial" panose="020B0604020202020204" pitchFamily="34" charset="0"/>
            </a:endParaRPr>
          </a:p>
          <a:p>
            <a:r>
              <a:rPr lang="en-US" sz="2200">
                <a:latin typeface="Arial" panose="020B0604020202020204" pitchFamily="34" charset="0"/>
                <a:cs typeface="Arial" panose="020B0604020202020204" pitchFamily="34" charset="0"/>
              </a:rPr>
              <a:t>The Rx baud rate generator is configured with the desired baud rate, and the system automatically handles creating the oversampling clock for the Rx shift register.</a:t>
            </a:r>
          </a:p>
          <a:p>
            <a:endParaRPr lang="en-US" sz="2200">
              <a:latin typeface="Arial" panose="020B0604020202020204" pitchFamily="34" charset="0"/>
              <a:cs typeface="Arial" panose="020B0604020202020204" pitchFamily="34" charset="0"/>
            </a:endParaRPr>
          </a:p>
          <a:p>
            <a:endParaRPr lang="en-US"/>
          </a:p>
        </p:txBody>
      </p:sp>
      <p:pic>
        <p:nvPicPr>
          <p:cNvPr id="4" name="Content Placeholder 3" descr="A picture containing screenshot&#10;&#10;Description automatically generated">
            <a:extLst>
              <a:ext uri="{FF2B5EF4-FFF2-40B4-BE49-F238E27FC236}">
                <a16:creationId xmlns:a16="http://schemas.microsoft.com/office/drawing/2014/main" id="{F9286471-42C6-634B-8D9D-2951FA0C8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4960" y="1591945"/>
            <a:ext cx="6448451" cy="4351338"/>
          </a:xfrm>
          <a:prstGeom prst="rect">
            <a:avLst/>
          </a:prstGeom>
        </p:spPr>
      </p:pic>
    </p:spTree>
    <p:extLst>
      <p:ext uri="{BB962C8B-B14F-4D97-AF65-F5344CB8AC3E}">
        <p14:creationId xmlns:p14="http://schemas.microsoft.com/office/powerpoint/2010/main" val="3991471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EC64F-DEC0-9B39-3D21-459D8DEA7E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DEB61C-1E5C-F0D1-E7A6-C71FA154DFF7}"/>
              </a:ext>
            </a:extLst>
          </p:cNvPr>
          <p:cNvSpPr>
            <a:spLocks noGrp="1"/>
          </p:cNvSpPr>
          <p:nvPr>
            <p:ph idx="1"/>
          </p:nvPr>
        </p:nvSpPr>
        <p:spPr>
          <a:xfrm>
            <a:off x="1109558" y="1603213"/>
            <a:ext cx="8946541" cy="4195481"/>
          </a:xfrm>
        </p:spPr>
        <p:txBody>
          <a:bodyPr/>
          <a:lstStyle/>
          <a:p>
            <a:r>
              <a:rPr lang="en-US" sz="2200">
                <a:latin typeface="Arial" panose="020B0604020202020204" pitchFamily="34" charset="0"/>
                <a:cs typeface="Arial" panose="020B0604020202020204" pitchFamily="34" charset="0"/>
              </a:rPr>
              <a:t>The Rx system is very similar to the Tx system in that it contains a shift register that receives the serial data.</a:t>
            </a:r>
          </a:p>
          <a:p>
            <a:r>
              <a:rPr lang="en-US" sz="2200">
                <a:latin typeface="Arial" panose="020B0604020202020204" pitchFamily="34" charset="0"/>
                <a:cs typeface="Arial" panose="020B0604020202020204" pitchFamily="34" charset="0"/>
              </a:rPr>
              <a:t>Once the frame has been received, it is put into the Rx receiver buffer (</a:t>
            </a:r>
            <a:r>
              <a:rPr lang="en-US" sz="2200" err="1">
                <a:latin typeface="Arial" panose="020B0604020202020204" pitchFamily="34" charset="0"/>
                <a:cs typeface="Arial" panose="020B0604020202020204" pitchFamily="34" charset="0"/>
              </a:rPr>
              <a:t>UCAxRXBUF</a:t>
            </a:r>
            <a:r>
              <a:rPr lang="en-US" sz="2200">
                <a:latin typeface="Arial" panose="020B0604020202020204" pitchFamily="34" charset="0"/>
                <a:cs typeface="Arial" panose="020B0604020202020204" pitchFamily="34" charset="0"/>
              </a:rPr>
              <a:t>).</a:t>
            </a:r>
          </a:p>
          <a:p>
            <a:endParaRPr lang="en-US"/>
          </a:p>
        </p:txBody>
      </p:sp>
      <p:pic>
        <p:nvPicPr>
          <p:cNvPr id="4" name="Picture 3" descr="A screenshot of a cell phone&#10;&#10;Description automatically generated">
            <a:extLst>
              <a:ext uri="{FF2B5EF4-FFF2-40B4-BE49-F238E27FC236}">
                <a16:creationId xmlns:a16="http://schemas.microsoft.com/office/drawing/2014/main" id="{031D805B-490F-F1A6-F98A-0EDE6AF3C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345" y="3429000"/>
            <a:ext cx="6963309" cy="2761491"/>
          </a:xfrm>
          <a:prstGeom prst="rect">
            <a:avLst/>
          </a:prstGeom>
        </p:spPr>
      </p:pic>
    </p:spTree>
    <p:extLst>
      <p:ext uri="{BB962C8B-B14F-4D97-AF65-F5344CB8AC3E}">
        <p14:creationId xmlns:p14="http://schemas.microsoft.com/office/powerpoint/2010/main" val="431386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BBA2F-9B46-DBA7-9BD2-5402E45A93B0}"/>
              </a:ext>
            </a:extLst>
          </p:cNvPr>
          <p:cNvSpPr>
            <a:spLocks noGrp="1"/>
          </p:cNvSpPr>
          <p:nvPr>
            <p:ph type="title"/>
          </p:nvPr>
        </p:nvSpPr>
        <p:spPr/>
        <p:txBody>
          <a:bodyPr/>
          <a:lstStyle/>
          <a:p>
            <a:r>
              <a:rPr lang="en-US" err="1"/>
              <a:t>Buad</a:t>
            </a:r>
            <a:r>
              <a:rPr lang="en-US"/>
              <a:t> Rate (BR)</a:t>
            </a:r>
          </a:p>
        </p:txBody>
      </p:sp>
      <p:sp>
        <p:nvSpPr>
          <p:cNvPr id="3" name="Content Placeholder 2">
            <a:extLst>
              <a:ext uri="{FF2B5EF4-FFF2-40B4-BE49-F238E27FC236}">
                <a16:creationId xmlns:a16="http://schemas.microsoft.com/office/drawing/2014/main" id="{DD2EBD9F-4B55-7860-4D87-7A92346A3561}"/>
              </a:ext>
            </a:extLst>
          </p:cNvPr>
          <p:cNvSpPr>
            <a:spLocks noGrp="1"/>
          </p:cNvSpPr>
          <p:nvPr>
            <p:ph idx="1"/>
          </p:nvPr>
        </p:nvSpPr>
        <p:spPr>
          <a:xfrm>
            <a:off x="1109558" y="1590721"/>
            <a:ext cx="8946541" cy="4195481"/>
          </a:xfrm>
        </p:spPr>
        <p:txBody>
          <a:bodyPr/>
          <a:lstStyle/>
          <a:p>
            <a:pPr marL="228600" indent="-228600" algn="l">
              <a:buFont typeface="Arial" panose="020B0604020202020204" pitchFamily="34" charset="0"/>
              <a:buChar char="•"/>
            </a:pPr>
            <a:r>
              <a:rPr lang="en-US" sz="2200">
                <a:latin typeface="Arial" panose="020B0604020202020204" pitchFamily="34" charset="0"/>
                <a:cs typeface="Arial" panose="020B0604020202020204" pitchFamily="34" charset="0"/>
              </a:rPr>
              <a:t>It is the common data rate between Tx and Rx; the fastest rate at which the data line changes states.</a:t>
            </a:r>
          </a:p>
          <a:p>
            <a:pPr marL="228600" indent="-228600" algn="l">
              <a:buFont typeface="Arial" panose="020B0604020202020204" pitchFamily="34" charset="0"/>
              <a:buChar char="•"/>
            </a:pPr>
            <a:r>
              <a:rPr lang="en-US" sz="2200">
                <a:latin typeface="Arial" panose="020B0604020202020204" pitchFamily="34" charset="0"/>
                <a:cs typeface="Arial" panose="020B0604020202020204" pitchFamily="34" charset="0"/>
              </a:rPr>
              <a:t>The baud rate and bit period (TB) are related by BR = 1/TB.</a:t>
            </a:r>
          </a:p>
          <a:p>
            <a:pPr marL="228600" indent="-228600" algn="l">
              <a:buFont typeface="Arial" panose="020B0604020202020204" pitchFamily="34" charset="0"/>
              <a:buChar char="•"/>
            </a:pPr>
            <a:r>
              <a:rPr lang="en-US" sz="2200">
                <a:latin typeface="Arial" panose="020B0604020202020204" pitchFamily="34" charset="0"/>
                <a:cs typeface="Arial" panose="020B0604020202020204" pitchFamily="34" charset="0"/>
              </a:rPr>
              <a:t>Baud rate must be set manually in both the Tx and Rx prior to data transmission (typical range is 9600 to 115200 baud).</a:t>
            </a:r>
          </a:p>
          <a:p>
            <a:endParaRPr lang="en-US"/>
          </a:p>
        </p:txBody>
      </p:sp>
      <p:pic>
        <p:nvPicPr>
          <p:cNvPr id="4" name="Picture 3" descr="A screenshot of a cell phone&#10;&#10;Description automatically generated">
            <a:extLst>
              <a:ext uri="{FF2B5EF4-FFF2-40B4-BE49-F238E27FC236}">
                <a16:creationId xmlns:a16="http://schemas.microsoft.com/office/drawing/2014/main" id="{EF6B77A9-6263-0CE2-17E7-4EA296603B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0063" y="3770454"/>
            <a:ext cx="5951873" cy="2922794"/>
          </a:xfrm>
          <a:prstGeom prst="rect">
            <a:avLst/>
          </a:prstGeom>
        </p:spPr>
      </p:pic>
    </p:spTree>
    <p:extLst>
      <p:ext uri="{BB962C8B-B14F-4D97-AF65-F5344CB8AC3E}">
        <p14:creationId xmlns:p14="http://schemas.microsoft.com/office/powerpoint/2010/main" val="4212931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B191-01C2-B2A2-4D9B-63302AD2137B}"/>
              </a:ext>
            </a:extLst>
          </p:cNvPr>
          <p:cNvSpPr>
            <a:spLocks noGrp="1"/>
          </p:cNvSpPr>
          <p:nvPr>
            <p:ph type="title"/>
          </p:nvPr>
        </p:nvSpPr>
        <p:spPr/>
        <p:txBody>
          <a:bodyPr/>
          <a:lstStyle/>
          <a:p>
            <a:endParaRPr lang="en-US"/>
          </a:p>
        </p:txBody>
      </p:sp>
      <p:pic>
        <p:nvPicPr>
          <p:cNvPr id="5" name="Content Placeholder 4" descr="A diagram of a computer&#10;&#10;Description automatically generated">
            <a:extLst>
              <a:ext uri="{FF2B5EF4-FFF2-40B4-BE49-F238E27FC236}">
                <a16:creationId xmlns:a16="http://schemas.microsoft.com/office/drawing/2014/main" id="{C7D8BAE9-5673-E444-0D3E-CF5A73A8363A}"/>
              </a:ext>
            </a:extLst>
          </p:cNvPr>
          <p:cNvPicPr>
            <a:picLocks noGrp="1" noChangeAspect="1"/>
          </p:cNvPicPr>
          <p:nvPr>
            <p:ph idx="1"/>
          </p:nvPr>
        </p:nvPicPr>
        <p:blipFill>
          <a:blip r:embed="rId2"/>
          <a:stretch>
            <a:fillRect/>
          </a:stretch>
        </p:blipFill>
        <p:spPr>
          <a:xfrm>
            <a:off x="2540026" y="1027906"/>
            <a:ext cx="8676614" cy="4954743"/>
          </a:xfrm>
        </p:spPr>
      </p:pic>
    </p:spTree>
    <p:extLst>
      <p:ext uri="{BB962C8B-B14F-4D97-AF65-F5344CB8AC3E}">
        <p14:creationId xmlns:p14="http://schemas.microsoft.com/office/powerpoint/2010/main" val="4026075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168170-CC27-9C64-8F98-3BDA028D8741}"/>
              </a:ext>
            </a:extLst>
          </p:cNvPr>
          <p:cNvSpPr>
            <a:spLocks noGrp="1"/>
          </p:cNvSpPr>
          <p:nvPr>
            <p:ph idx="1"/>
          </p:nvPr>
        </p:nvSpPr>
        <p:spPr>
          <a:xfrm>
            <a:off x="850692" y="242341"/>
            <a:ext cx="4556760" cy="6221933"/>
          </a:xfrm>
        </p:spPr>
        <p:txBody>
          <a:bodyPr vert="horz" lIns="91440" tIns="45720" rIns="91440" bIns="45720" rtlCol="0" anchor="t">
            <a:normAutofit/>
          </a:bodyPr>
          <a:lstStyle/>
          <a:p>
            <a:pPr marL="0" indent="0" algn="l">
              <a:buNone/>
            </a:pPr>
            <a:r>
              <a:rPr lang="en-US" sz="4400">
                <a:latin typeface="+mj-lt"/>
                <a:ea typeface="+mj-ea"/>
                <a:cs typeface="+mj-cs"/>
              </a:rPr>
              <a:t>Receive interrupt (UCRXIFG):</a:t>
            </a:r>
            <a:br>
              <a:rPr lang="en-US" sz="1600" b="1" dirty="0">
                <a:latin typeface="Arial" panose="020B0604020202020204" pitchFamily="34" charset="0"/>
                <a:cs typeface="Arial" panose="020B0604020202020204" pitchFamily="34" charset="0"/>
              </a:rPr>
            </a:br>
            <a:endParaRPr lang="en-US" sz="1600" b="1">
              <a:solidFill>
                <a:schemeClr val="accent2"/>
              </a:solidFill>
              <a:latin typeface="Arial" panose="020B0604020202020204" pitchFamily="34" charset="0"/>
              <a:cs typeface="Arial" panose="020B0604020202020204" pitchFamily="34" charset="0"/>
            </a:endParaRPr>
          </a:p>
          <a:p>
            <a:pPr marL="571500" lvl="1" indent="-342900">
              <a:buFont typeface="Arial" panose="02070309020205020404" pitchFamily="49" charset="0"/>
              <a:buChar char="•"/>
            </a:pPr>
            <a:r>
              <a:rPr lang="en-US" sz="2200">
                <a:latin typeface="Arial"/>
                <a:cs typeface="Arial"/>
              </a:rPr>
              <a:t>Triggers when a new character has been received and the data is available in the Rx buffer.</a:t>
            </a:r>
            <a:endParaRPr lang="en-US" sz="2200">
              <a:latin typeface="Arial" panose="020B0604020202020204" pitchFamily="34" charset="0"/>
              <a:cs typeface="Arial" panose="020B0604020202020204" pitchFamily="34" charset="0"/>
            </a:endParaRPr>
          </a:p>
          <a:p>
            <a:pPr marL="571500" lvl="1" indent="-342900">
              <a:buClr>
                <a:srgbClr val="8AD0D6"/>
              </a:buClr>
              <a:buFont typeface="Arial" panose="02070309020205020404" pitchFamily="49" charset="0"/>
              <a:buChar char="•"/>
            </a:pPr>
            <a:r>
              <a:rPr lang="en-US" sz="2200" dirty="0">
                <a:latin typeface="Arial"/>
                <a:cs typeface="Arial"/>
              </a:rPr>
              <a:t>Cleared when the Rx buffer is read.</a:t>
            </a:r>
            <a:endParaRPr lang="en-US" sz="1600" dirty="0">
              <a:solidFill>
                <a:srgbClr val="EA6312"/>
              </a:solidFill>
              <a:latin typeface="Arial" panose="020B0604020202020204" pitchFamily="34" charset="0"/>
              <a:cs typeface="Arial" panose="020B0604020202020204" pitchFamily="34" charset="0"/>
            </a:endParaRPr>
          </a:p>
          <a:p>
            <a:pPr marL="571500" lvl="1" indent="-342900" algn="l">
              <a:buClr>
                <a:srgbClr val="8AD0D6"/>
              </a:buClr>
              <a:buFont typeface="Arial" panose="02070309020205020404" pitchFamily="49" charset="0"/>
              <a:buChar char="•"/>
            </a:pPr>
            <a:r>
              <a:rPr lang="en-US" sz="2200" dirty="0">
                <a:latin typeface="Arial"/>
                <a:cs typeface="Arial"/>
              </a:rPr>
              <a:t>UCRXIFG has its own flag and local IRQ enable.</a:t>
            </a:r>
            <a:br>
              <a:rPr lang="en-US" sz="1600" dirty="0">
                <a:latin typeface="Arial" panose="020B0604020202020204" pitchFamily="34" charset="0"/>
                <a:cs typeface="Arial" panose="020B0604020202020204" pitchFamily="34" charset="0"/>
              </a:rPr>
            </a:br>
            <a:endParaRPr lang="en-US" sz="1600">
              <a:solidFill>
                <a:schemeClr val="accent2"/>
              </a:solidFill>
              <a:latin typeface="Arial" panose="020B0604020202020204" pitchFamily="34" charset="0"/>
              <a:cs typeface="Arial" panose="020B0604020202020204" pitchFamily="34" charset="0"/>
            </a:endParaRPr>
          </a:p>
          <a:p>
            <a:endParaRPr lang="en-US"/>
          </a:p>
        </p:txBody>
      </p:sp>
      <p:pic>
        <p:nvPicPr>
          <p:cNvPr id="4" name="Picture 3">
            <a:extLst>
              <a:ext uri="{FF2B5EF4-FFF2-40B4-BE49-F238E27FC236}">
                <a16:creationId xmlns:a16="http://schemas.microsoft.com/office/drawing/2014/main" id="{D8465BF7-6116-B16B-B539-77AF42CD0C3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695441" y="408242"/>
            <a:ext cx="5244762" cy="3213639"/>
          </a:xfrm>
          <a:prstGeom prst="rect">
            <a:avLst/>
          </a:prstGeom>
        </p:spPr>
      </p:pic>
      <p:sp>
        <p:nvSpPr>
          <p:cNvPr id="5" name="Rectangle 4">
            <a:extLst>
              <a:ext uri="{FF2B5EF4-FFF2-40B4-BE49-F238E27FC236}">
                <a16:creationId xmlns:a16="http://schemas.microsoft.com/office/drawing/2014/main" id="{09BDFECC-8010-207D-E1F7-8059B791421F}"/>
              </a:ext>
            </a:extLst>
          </p:cNvPr>
          <p:cNvSpPr/>
          <p:nvPr/>
        </p:nvSpPr>
        <p:spPr>
          <a:xfrm>
            <a:off x="6981777" y="3058160"/>
            <a:ext cx="4650840" cy="375724"/>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00E5E827-5750-E717-4C1E-B1F44CDD8B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5441" y="3621881"/>
            <a:ext cx="5223512" cy="3043079"/>
          </a:xfrm>
          <a:prstGeom prst="rect">
            <a:avLst/>
          </a:prstGeom>
        </p:spPr>
      </p:pic>
      <p:sp>
        <p:nvSpPr>
          <p:cNvPr id="7" name="Rectangle 6">
            <a:extLst>
              <a:ext uri="{FF2B5EF4-FFF2-40B4-BE49-F238E27FC236}">
                <a16:creationId xmlns:a16="http://schemas.microsoft.com/office/drawing/2014/main" id="{BA318D64-0721-C9DC-BBE8-96A80A111219}"/>
              </a:ext>
            </a:extLst>
          </p:cNvPr>
          <p:cNvSpPr/>
          <p:nvPr/>
        </p:nvSpPr>
        <p:spPr>
          <a:xfrm>
            <a:off x="6981777" y="6176963"/>
            <a:ext cx="4650840" cy="345758"/>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5319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57EAF9-9BAB-AAB9-D16C-18D806AD8621}"/>
              </a:ext>
            </a:extLst>
          </p:cNvPr>
          <p:cNvSpPr>
            <a:spLocks noGrp="1"/>
          </p:cNvSpPr>
          <p:nvPr>
            <p:ph idx="1"/>
          </p:nvPr>
        </p:nvSpPr>
        <p:spPr>
          <a:xfrm>
            <a:off x="838200" y="1073785"/>
            <a:ext cx="5440680" cy="4351338"/>
          </a:xfrm>
        </p:spPr>
        <p:txBody>
          <a:bodyPr vert="horz" lIns="91440" tIns="45720" rIns="91440" bIns="45720" rtlCol="0" anchor="t">
            <a:normAutofit lnSpcReduction="10000"/>
          </a:bodyPr>
          <a:lstStyle/>
          <a:p>
            <a:pPr marL="0" indent="0" algn="l">
              <a:buNone/>
            </a:pPr>
            <a:r>
              <a:rPr lang="en-US" sz="4400" dirty="0">
                <a:latin typeface="+mj-lt"/>
                <a:ea typeface="+mj-ea"/>
                <a:cs typeface="+mj-cs"/>
              </a:rPr>
              <a:t>Start bit interrupt (UCSTTIFG)</a:t>
            </a:r>
            <a:br>
              <a:rPr lang="en-US" sz="1600" b="1" dirty="0">
                <a:latin typeface="Arial" panose="020B0604020202020204" pitchFamily="34" charset="0"/>
                <a:cs typeface="Arial" panose="020B0604020202020204" pitchFamily="34" charset="0"/>
              </a:rPr>
            </a:br>
            <a:endParaRPr lang="en-US" sz="1600" b="1">
              <a:solidFill>
                <a:schemeClr val="accent2"/>
              </a:solidFill>
              <a:latin typeface="Arial" panose="020B0604020202020204" pitchFamily="34" charset="0"/>
              <a:cs typeface="Arial" panose="020B0604020202020204" pitchFamily="34" charset="0"/>
            </a:endParaRPr>
          </a:p>
          <a:p>
            <a:pPr marL="571500" lvl="1" indent="-342900">
              <a:buFont typeface="Arial" panose="02070309020205020404" pitchFamily="49" charset="0"/>
              <a:buChar char="•"/>
            </a:pPr>
            <a:r>
              <a:rPr lang="en-US" sz="2200">
                <a:latin typeface="Arial"/>
                <a:cs typeface="Arial"/>
              </a:rPr>
              <a:t>Triggers when the system sees a HIGH-to-LOW transition on the Rx pin indicating a new frame is being received.</a:t>
            </a:r>
            <a:br>
              <a:rPr lang="en-US" sz="2200" dirty="0">
                <a:latin typeface="Arial" panose="020B0604020202020204" pitchFamily="34" charset="0"/>
                <a:cs typeface="Arial" panose="020B0604020202020204" pitchFamily="34" charset="0"/>
              </a:rPr>
            </a:br>
            <a:endParaRPr lang="en-US" sz="2200">
              <a:latin typeface="Arial" panose="020B0604020202020204" pitchFamily="34" charset="0"/>
              <a:cs typeface="Arial" panose="020B0604020202020204" pitchFamily="34" charset="0"/>
            </a:endParaRPr>
          </a:p>
          <a:p>
            <a:pPr marL="571500" lvl="1" indent="-342900">
              <a:buFont typeface="Arial" panose="02070309020205020404" pitchFamily="49" charset="0"/>
              <a:buChar char="•"/>
            </a:pPr>
            <a:r>
              <a:rPr lang="en-US" sz="2200">
                <a:latin typeface="Arial"/>
                <a:cs typeface="Arial"/>
              </a:rPr>
              <a:t>UCSTTIFG has its own flag and local IRQ enable.</a:t>
            </a:r>
            <a:br>
              <a:rPr lang="en-US" sz="2200" dirty="0">
                <a:latin typeface="Arial" panose="020B0604020202020204" pitchFamily="34" charset="0"/>
                <a:cs typeface="Arial" panose="020B0604020202020204" pitchFamily="34" charset="0"/>
              </a:rPr>
            </a:br>
            <a:endParaRPr lang="en-US" sz="2200">
              <a:latin typeface="Arial" panose="020B0604020202020204" pitchFamily="34" charset="0"/>
              <a:cs typeface="Arial" panose="020B0604020202020204" pitchFamily="34" charset="0"/>
            </a:endParaRPr>
          </a:p>
          <a:p>
            <a:endParaRPr lang="en-US"/>
          </a:p>
        </p:txBody>
      </p:sp>
      <p:pic>
        <p:nvPicPr>
          <p:cNvPr id="4" name="Picture 3" descr="A screenshot of a cell phone&#10;&#10;Description automatically generated">
            <a:extLst>
              <a:ext uri="{FF2B5EF4-FFF2-40B4-BE49-F238E27FC236}">
                <a16:creationId xmlns:a16="http://schemas.microsoft.com/office/drawing/2014/main" id="{1F947CF8-0D4F-6139-57E5-59D8D300E0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04405" y="3446560"/>
            <a:ext cx="5424086" cy="3073120"/>
          </a:xfrm>
          <a:prstGeom prst="rect">
            <a:avLst/>
          </a:prstGeom>
        </p:spPr>
      </p:pic>
      <p:sp>
        <p:nvSpPr>
          <p:cNvPr id="6" name="Rectangle 5">
            <a:extLst>
              <a:ext uri="{FF2B5EF4-FFF2-40B4-BE49-F238E27FC236}">
                <a16:creationId xmlns:a16="http://schemas.microsoft.com/office/drawing/2014/main" id="{01EA584A-C200-C7E8-9B41-C13434001EB3}"/>
              </a:ext>
            </a:extLst>
          </p:cNvPr>
          <p:cNvSpPr/>
          <p:nvPr/>
        </p:nvSpPr>
        <p:spPr>
          <a:xfrm>
            <a:off x="6818047" y="5409565"/>
            <a:ext cx="4796802" cy="355601"/>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6708AAF-8337-1AB6-F654-9A440949E2A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04405" y="436881"/>
            <a:ext cx="5424086" cy="2974560"/>
          </a:xfrm>
          <a:prstGeom prst="rect">
            <a:avLst/>
          </a:prstGeom>
        </p:spPr>
      </p:pic>
      <p:sp>
        <p:nvSpPr>
          <p:cNvPr id="10" name="Rectangle 9">
            <a:extLst>
              <a:ext uri="{FF2B5EF4-FFF2-40B4-BE49-F238E27FC236}">
                <a16:creationId xmlns:a16="http://schemas.microsoft.com/office/drawing/2014/main" id="{1EDBC1AE-B5CA-AB2A-3710-810BFDBBC624}"/>
              </a:ext>
            </a:extLst>
          </p:cNvPr>
          <p:cNvSpPr/>
          <p:nvPr/>
        </p:nvSpPr>
        <p:spPr>
          <a:xfrm>
            <a:off x="6818047" y="2285999"/>
            <a:ext cx="4876113" cy="314961"/>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1920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F1E4-A6B9-F615-E4FE-3840B3C4A302}"/>
              </a:ext>
            </a:extLst>
          </p:cNvPr>
          <p:cNvSpPr>
            <a:spLocks noGrp="1"/>
          </p:cNvSpPr>
          <p:nvPr>
            <p:ph type="title"/>
          </p:nvPr>
        </p:nvSpPr>
        <p:spPr>
          <a:xfrm>
            <a:off x="838199" y="141605"/>
            <a:ext cx="10515600" cy="1325563"/>
          </a:xfrm>
        </p:spPr>
        <p:txBody>
          <a:bodyPr/>
          <a:lstStyle/>
          <a:p>
            <a:r>
              <a:rPr lang="en-US"/>
              <a:t>Receiving Characters and printing them</a:t>
            </a:r>
          </a:p>
        </p:txBody>
      </p:sp>
      <p:pic>
        <p:nvPicPr>
          <p:cNvPr id="5" name="Content Placeholder 4" descr="A computer screen shot of a program&#10;&#10;Description automatically generated">
            <a:extLst>
              <a:ext uri="{FF2B5EF4-FFF2-40B4-BE49-F238E27FC236}">
                <a16:creationId xmlns:a16="http://schemas.microsoft.com/office/drawing/2014/main" id="{4552F2EE-B29A-7C86-D3C1-D0A701BA451E}"/>
              </a:ext>
            </a:extLst>
          </p:cNvPr>
          <p:cNvPicPr>
            <a:picLocks noGrp="1" noChangeAspect="1"/>
          </p:cNvPicPr>
          <p:nvPr>
            <p:ph idx="1"/>
          </p:nvPr>
        </p:nvPicPr>
        <p:blipFill>
          <a:blip r:embed="rId2"/>
          <a:stretch>
            <a:fillRect/>
          </a:stretch>
        </p:blipFill>
        <p:spPr>
          <a:xfrm>
            <a:off x="1163210" y="1466169"/>
            <a:ext cx="9865578" cy="5207952"/>
          </a:xfrm>
        </p:spPr>
      </p:pic>
    </p:spTree>
    <p:extLst>
      <p:ext uri="{BB962C8B-B14F-4D97-AF65-F5344CB8AC3E}">
        <p14:creationId xmlns:p14="http://schemas.microsoft.com/office/powerpoint/2010/main" val="798892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87DF3-B1C1-61EB-C214-CA09EA80693E}"/>
              </a:ext>
            </a:extLst>
          </p:cNvPr>
          <p:cNvSpPr>
            <a:spLocks noGrp="1"/>
          </p:cNvSpPr>
          <p:nvPr>
            <p:ph type="title"/>
          </p:nvPr>
        </p:nvSpPr>
        <p:spPr/>
        <p:txBody>
          <a:bodyPr/>
          <a:lstStyle/>
          <a:p>
            <a:endParaRPr lang="en-US"/>
          </a:p>
        </p:txBody>
      </p:sp>
      <p:pic>
        <p:nvPicPr>
          <p:cNvPr id="5" name="Content Placeholder 4" descr="A screenshot of a computer program&#10;&#10;Description automatically generated">
            <a:extLst>
              <a:ext uri="{FF2B5EF4-FFF2-40B4-BE49-F238E27FC236}">
                <a16:creationId xmlns:a16="http://schemas.microsoft.com/office/drawing/2014/main" id="{84B9FBA2-7759-ED9B-A288-AF994A196C60}"/>
              </a:ext>
            </a:extLst>
          </p:cNvPr>
          <p:cNvPicPr>
            <a:picLocks noGrp="1" noChangeAspect="1"/>
          </p:cNvPicPr>
          <p:nvPr>
            <p:ph idx="1"/>
          </p:nvPr>
        </p:nvPicPr>
        <p:blipFill>
          <a:blip r:embed="rId2"/>
          <a:stretch>
            <a:fillRect/>
          </a:stretch>
        </p:blipFill>
        <p:spPr>
          <a:xfrm>
            <a:off x="838200" y="2158762"/>
            <a:ext cx="7122684" cy="2540476"/>
          </a:xfrm>
        </p:spPr>
      </p:pic>
      <p:sp>
        <p:nvSpPr>
          <p:cNvPr id="6" name="TextBox 5">
            <a:extLst>
              <a:ext uri="{FF2B5EF4-FFF2-40B4-BE49-F238E27FC236}">
                <a16:creationId xmlns:a16="http://schemas.microsoft.com/office/drawing/2014/main" id="{297A9B42-3173-B5D2-77E4-7766B855A7F5}"/>
              </a:ext>
            </a:extLst>
          </p:cNvPr>
          <p:cNvSpPr txBox="1"/>
          <p:nvPr/>
        </p:nvSpPr>
        <p:spPr>
          <a:xfrm>
            <a:off x="8277618" y="2987936"/>
            <a:ext cx="2593980" cy="369332"/>
          </a:xfrm>
          <a:prstGeom prst="rect">
            <a:avLst/>
          </a:prstGeom>
          <a:noFill/>
        </p:spPr>
        <p:txBody>
          <a:bodyPr wrap="none" rtlCol="0">
            <a:spAutoFit/>
          </a:bodyPr>
          <a:lstStyle/>
          <a:p>
            <a:r>
              <a:rPr lang="en-US"/>
              <a:t>Calling Function </a:t>
            </a:r>
            <a:r>
              <a:rPr lang="en-US" err="1"/>
              <a:t>sendchar</a:t>
            </a:r>
            <a:endParaRPr lang="en-US"/>
          </a:p>
        </p:txBody>
      </p:sp>
      <p:sp>
        <p:nvSpPr>
          <p:cNvPr id="7" name="Left Arrow 6">
            <a:extLst>
              <a:ext uri="{FF2B5EF4-FFF2-40B4-BE49-F238E27FC236}">
                <a16:creationId xmlns:a16="http://schemas.microsoft.com/office/drawing/2014/main" id="{5FB8BCF5-08F3-8F48-1BD9-A176C75F5203}"/>
              </a:ext>
            </a:extLst>
          </p:cNvPr>
          <p:cNvSpPr/>
          <p:nvPr/>
        </p:nvSpPr>
        <p:spPr>
          <a:xfrm>
            <a:off x="2600960" y="3059668"/>
            <a:ext cx="5676657" cy="2976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590B077-26FA-CF69-A505-2030C34555FC}"/>
              </a:ext>
            </a:extLst>
          </p:cNvPr>
          <p:cNvSpPr txBox="1"/>
          <p:nvPr/>
        </p:nvSpPr>
        <p:spPr>
          <a:xfrm>
            <a:off x="8277617" y="3935008"/>
            <a:ext cx="3477875" cy="646331"/>
          </a:xfrm>
          <a:prstGeom prst="rect">
            <a:avLst/>
          </a:prstGeom>
          <a:noFill/>
        </p:spPr>
        <p:txBody>
          <a:bodyPr wrap="none" rtlCol="0">
            <a:spAutoFit/>
          </a:bodyPr>
          <a:lstStyle/>
          <a:p>
            <a:r>
              <a:rPr lang="en-US"/>
              <a:t>Printing the characters received via</a:t>
            </a:r>
          </a:p>
          <a:p>
            <a:r>
              <a:rPr lang="en-US"/>
              <a:t>EUSCI_A0-&gt;RXBUF</a:t>
            </a:r>
          </a:p>
        </p:txBody>
      </p:sp>
      <p:sp>
        <p:nvSpPr>
          <p:cNvPr id="9" name="Left Arrow 8">
            <a:extLst>
              <a:ext uri="{FF2B5EF4-FFF2-40B4-BE49-F238E27FC236}">
                <a16:creationId xmlns:a16="http://schemas.microsoft.com/office/drawing/2014/main" id="{F41822D1-4ACD-6CC5-DEFB-8A3A278EA1AA}"/>
              </a:ext>
            </a:extLst>
          </p:cNvPr>
          <p:cNvSpPr/>
          <p:nvPr/>
        </p:nvSpPr>
        <p:spPr>
          <a:xfrm>
            <a:off x="2600960" y="4109373"/>
            <a:ext cx="5676657" cy="2976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0674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AE56D-44B3-DBE5-EC8C-80911B0DB382}"/>
              </a:ext>
            </a:extLst>
          </p:cNvPr>
          <p:cNvSpPr>
            <a:spLocks noGrp="1"/>
          </p:cNvSpPr>
          <p:nvPr>
            <p:ph type="title"/>
          </p:nvPr>
        </p:nvSpPr>
        <p:spPr/>
        <p:txBody>
          <a:bodyPr/>
          <a:lstStyle/>
          <a:p>
            <a:r>
              <a:rPr lang="en-US"/>
              <a:t>Printing the received characters </a:t>
            </a:r>
          </a:p>
        </p:txBody>
      </p:sp>
      <p:pic>
        <p:nvPicPr>
          <p:cNvPr id="5" name="Content Placeholder 4" descr="A screenshot of a computer&#10;&#10;Description automatically generated">
            <a:extLst>
              <a:ext uri="{FF2B5EF4-FFF2-40B4-BE49-F238E27FC236}">
                <a16:creationId xmlns:a16="http://schemas.microsoft.com/office/drawing/2014/main" id="{CD4BA2CA-FAEE-9DFA-F899-8E055E118CAD}"/>
              </a:ext>
            </a:extLst>
          </p:cNvPr>
          <p:cNvPicPr>
            <a:picLocks noGrp="1" noChangeAspect="1"/>
          </p:cNvPicPr>
          <p:nvPr>
            <p:ph idx="1"/>
          </p:nvPr>
        </p:nvPicPr>
        <p:blipFill>
          <a:blip r:embed="rId2"/>
          <a:stretch>
            <a:fillRect/>
          </a:stretch>
        </p:blipFill>
        <p:spPr>
          <a:xfrm>
            <a:off x="3136900" y="1940086"/>
            <a:ext cx="5918200" cy="2977828"/>
          </a:xfrm>
        </p:spPr>
      </p:pic>
    </p:spTree>
    <p:extLst>
      <p:ext uri="{BB962C8B-B14F-4D97-AF65-F5344CB8AC3E}">
        <p14:creationId xmlns:p14="http://schemas.microsoft.com/office/powerpoint/2010/main" val="986337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0E3F9-71C1-9D54-E617-C8F84FC982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7A42E23-2155-CEC2-6E46-8E03C5C53A0A}"/>
              </a:ext>
            </a:extLst>
          </p:cNvPr>
          <p:cNvSpPr>
            <a:spLocks noGrp="1"/>
          </p:cNvSpPr>
          <p:nvPr>
            <p:ph idx="1"/>
          </p:nvPr>
        </p:nvSpPr>
        <p:spPr>
          <a:xfrm>
            <a:off x="838199" y="1432220"/>
            <a:ext cx="10515600" cy="4351338"/>
          </a:xfrm>
        </p:spPr>
        <p:txBody>
          <a:bodyPr/>
          <a:lstStyle/>
          <a:p>
            <a:r>
              <a:rPr lang="en-US" sz="2200">
                <a:latin typeface="Arial" panose="020B0604020202020204" pitchFamily="34" charset="0"/>
                <a:cs typeface="Arial" panose="020B0604020202020204" pitchFamily="34" charset="0"/>
              </a:rPr>
              <a:t>Link – when two devices are connected together to transfer information.</a:t>
            </a:r>
          </a:p>
          <a:p>
            <a:endParaRPr lang="en-US"/>
          </a:p>
        </p:txBody>
      </p:sp>
      <p:pic>
        <p:nvPicPr>
          <p:cNvPr id="4" name="Picture 3" descr="A screenshot of a cell phone&#10;&#10;Description automatically generated">
            <a:extLst>
              <a:ext uri="{FF2B5EF4-FFF2-40B4-BE49-F238E27FC236}">
                <a16:creationId xmlns:a16="http://schemas.microsoft.com/office/drawing/2014/main" id="{23C88C89-4A36-E9E8-53CD-8541DF534B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8259" y="2094343"/>
            <a:ext cx="6495481" cy="4175666"/>
          </a:xfrm>
          <a:prstGeom prst="rect">
            <a:avLst/>
          </a:prstGeom>
        </p:spPr>
      </p:pic>
    </p:spTree>
    <p:extLst>
      <p:ext uri="{BB962C8B-B14F-4D97-AF65-F5344CB8AC3E}">
        <p14:creationId xmlns:p14="http://schemas.microsoft.com/office/powerpoint/2010/main" val="3894801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413EE-E946-9DD8-0EDA-ED2A84BD6CD0}"/>
              </a:ext>
            </a:extLst>
          </p:cNvPr>
          <p:cNvSpPr>
            <a:spLocks noGrp="1"/>
          </p:cNvSpPr>
          <p:nvPr>
            <p:ph type="title"/>
          </p:nvPr>
        </p:nvSpPr>
        <p:spPr/>
        <p:txBody>
          <a:bodyPr/>
          <a:lstStyle/>
          <a:p>
            <a:r>
              <a:rPr lang="en-US"/>
              <a:t>Framing</a:t>
            </a:r>
          </a:p>
        </p:txBody>
      </p:sp>
      <p:sp>
        <p:nvSpPr>
          <p:cNvPr id="3" name="Content Placeholder 2">
            <a:extLst>
              <a:ext uri="{FF2B5EF4-FFF2-40B4-BE49-F238E27FC236}">
                <a16:creationId xmlns:a16="http://schemas.microsoft.com/office/drawing/2014/main" id="{84E51BC6-80B0-857A-E8A3-B00E441A0B1A}"/>
              </a:ext>
            </a:extLst>
          </p:cNvPr>
          <p:cNvSpPr>
            <a:spLocks noGrp="1"/>
          </p:cNvSpPr>
          <p:nvPr>
            <p:ph idx="1"/>
          </p:nvPr>
        </p:nvSpPr>
        <p:spPr/>
        <p:txBody>
          <a:bodyPr vert="horz" lIns="91440" tIns="45720" rIns="91440" bIns="45720" rtlCol="0" anchor="t">
            <a:normAutofit/>
          </a:bodyPr>
          <a:lstStyle/>
          <a:p>
            <a:r>
              <a:rPr lang="en-US" sz="2200" dirty="0">
                <a:latin typeface="Arial"/>
                <a:cs typeface="Arial"/>
              </a:rPr>
              <a:t>Used to describe how the bits are arranged in the UART serial bit </a:t>
            </a:r>
            <a:r>
              <a:rPr lang="en-US" sz="2200">
                <a:latin typeface="Arial"/>
                <a:cs typeface="Arial"/>
              </a:rPr>
              <a:t>sequence. </a:t>
            </a:r>
            <a:endParaRPr lang="en-US">
              <a:latin typeface="Arial"/>
              <a:cs typeface="Arial"/>
            </a:endParaRPr>
          </a:p>
          <a:p>
            <a:pPr>
              <a:buClr>
                <a:srgbClr val="8AD0D6"/>
              </a:buClr>
            </a:pPr>
            <a:r>
              <a:rPr lang="en-US" sz="2200" b="1" dirty="0">
                <a:latin typeface="Arial"/>
                <a:cs typeface="Arial"/>
              </a:rPr>
              <a:t>Start</a:t>
            </a:r>
            <a:r>
              <a:rPr lang="en-US" sz="2200" dirty="0">
                <a:latin typeface="Arial"/>
                <a:cs typeface="Arial"/>
              </a:rPr>
              <a:t> bit – initial symbol</a:t>
            </a:r>
            <a:endParaRPr lang="en-US" dirty="0">
              <a:latin typeface="Arial"/>
              <a:cs typeface="Arial"/>
            </a:endParaRPr>
          </a:p>
          <a:p>
            <a:pPr>
              <a:buClr>
                <a:srgbClr val="8AD0D6"/>
              </a:buClr>
            </a:pPr>
            <a:r>
              <a:rPr lang="en-US" sz="2200" dirty="0">
                <a:latin typeface="Arial"/>
                <a:cs typeface="Arial"/>
              </a:rPr>
              <a:t>To start a data transmission, the Tx drives the line LOW and holds it there for one T</a:t>
            </a:r>
            <a:r>
              <a:rPr lang="en-US" sz="2200" baseline="-25000" dirty="0">
                <a:latin typeface="Arial"/>
                <a:cs typeface="Arial"/>
              </a:rPr>
              <a:t>B</a:t>
            </a:r>
            <a:r>
              <a:rPr lang="en-US" sz="2200" dirty="0">
                <a:latin typeface="Arial"/>
                <a:cs typeface="Arial"/>
              </a:rPr>
              <a:t>.</a:t>
            </a:r>
            <a:endParaRPr lang="en-US">
              <a:latin typeface="Arial"/>
              <a:cs typeface="Arial"/>
            </a:endParaRPr>
          </a:p>
          <a:p>
            <a:r>
              <a:rPr lang="en-US" sz="2200" dirty="0">
                <a:latin typeface="Arial"/>
                <a:cs typeface="Arial"/>
              </a:rPr>
              <a:t>The data word is transmitted bit-by-bit, typically starting with the </a:t>
            </a:r>
            <a:r>
              <a:rPr lang="en-US" sz="2200">
                <a:latin typeface="Arial"/>
                <a:cs typeface="Arial"/>
              </a:rPr>
              <a:t>LSB.</a:t>
            </a:r>
          </a:p>
          <a:p>
            <a:pPr>
              <a:buClr>
                <a:srgbClr val="8AD0D6"/>
              </a:buClr>
            </a:pPr>
            <a:r>
              <a:rPr lang="en-US" sz="2200" b="1" dirty="0">
                <a:latin typeface="Arial"/>
                <a:cs typeface="Arial"/>
              </a:rPr>
              <a:t>Stop</a:t>
            </a:r>
            <a:r>
              <a:rPr lang="en-US" sz="2200">
                <a:latin typeface="Arial"/>
                <a:cs typeface="Arial"/>
              </a:rPr>
              <a:t> bit – last symbol</a:t>
            </a:r>
            <a:endParaRPr lang="en-US">
              <a:latin typeface="Century Gothic" panose="020B0502020202020204"/>
              <a:cs typeface="Arial"/>
            </a:endParaRPr>
          </a:p>
          <a:p>
            <a:pPr>
              <a:buClr>
                <a:srgbClr val="8AD0D6"/>
              </a:buClr>
            </a:pPr>
            <a:r>
              <a:rPr lang="en-US" sz="2200" dirty="0">
                <a:latin typeface="Arial"/>
                <a:cs typeface="Arial"/>
              </a:rPr>
              <a:t>After the bits have been transmitted, the Tx drives the line HIGH for one TB to represent the end of the sequence.</a:t>
            </a:r>
            <a:endParaRPr lang="en-US">
              <a:latin typeface="Century Gothic"/>
              <a:cs typeface="Arial"/>
            </a:endParaRPr>
          </a:p>
          <a:p>
            <a:endParaRPr lang="en-US"/>
          </a:p>
        </p:txBody>
      </p:sp>
    </p:spTree>
    <p:extLst>
      <p:ext uri="{BB962C8B-B14F-4D97-AF65-F5344CB8AC3E}">
        <p14:creationId xmlns:p14="http://schemas.microsoft.com/office/powerpoint/2010/main" val="2035693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709F0-B1CC-8ED4-A72B-EC5338056F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6C74E8-28F9-18F2-1196-7983AFA1E61E}"/>
              </a:ext>
            </a:extLst>
          </p:cNvPr>
          <p:cNvSpPr>
            <a:spLocks noGrp="1"/>
          </p:cNvSpPr>
          <p:nvPr>
            <p:ph idx="1"/>
          </p:nvPr>
        </p:nvSpPr>
        <p:spPr>
          <a:xfrm>
            <a:off x="838200" y="1379058"/>
            <a:ext cx="10515600" cy="4351338"/>
          </a:xfrm>
        </p:spPr>
        <p:txBody>
          <a:bodyPr/>
          <a:lstStyle/>
          <a:p>
            <a:r>
              <a:rPr lang="en-US" sz="2200">
                <a:latin typeface="Arial" panose="020B0604020202020204" pitchFamily="34" charset="0"/>
                <a:cs typeface="Arial" panose="020B0604020202020204" pitchFamily="34" charset="0"/>
              </a:rPr>
              <a:t>The most common options that are configurable on the MSP432 are swapping the order in which the bits are sent, changing the data size between 7-bits and 8-bits, adding on address bit (AD), adding a parity bit (PA), and adding a second stop bit.</a:t>
            </a:r>
          </a:p>
          <a:p>
            <a:endParaRPr lang="en-US"/>
          </a:p>
        </p:txBody>
      </p:sp>
      <p:pic>
        <p:nvPicPr>
          <p:cNvPr id="4" name="Picture 3">
            <a:extLst>
              <a:ext uri="{FF2B5EF4-FFF2-40B4-BE49-F238E27FC236}">
                <a16:creationId xmlns:a16="http://schemas.microsoft.com/office/drawing/2014/main" id="{2B5CE889-1244-0A38-1399-B027AE6517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81248" y="3229491"/>
            <a:ext cx="9229503" cy="2966626"/>
          </a:xfrm>
          <a:prstGeom prst="rect">
            <a:avLst/>
          </a:prstGeom>
        </p:spPr>
      </p:pic>
    </p:spTree>
    <p:extLst>
      <p:ext uri="{BB962C8B-B14F-4D97-AF65-F5344CB8AC3E}">
        <p14:creationId xmlns:p14="http://schemas.microsoft.com/office/powerpoint/2010/main" val="1437857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8CBD1-FA87-5DD1-1017-E99C7BC3596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3B88776-6F00-C5C6-BED6-03165E019971}"/>
              </a:ext>
            </a:extLst>
          </p:cNvPr>
          <p:cNvSpPr>
            <a:spLocks noGrp="1"/>
          </p:cNvSpPr>
          <p:nvPr>
            <p:ph idx="1"/>
          </p:nvPr>
        </p:nvSpPr>
        <p:spPr>
          <a:xfrm>
            <a:off x="838200" y="1253331"/>
            <a:ext cx="10515600" cy="4351338"/>
          </a:xfrm>
        </p:spPr>
        <p:txBody>
          <a:bodyPr vert="horz" lIns="91440" tIns="45720" rIns="91440" bIns="45720" rtlCol="0" anchor="t">
            <a:normAutofit lnSpcReduction="10000"/>
          </a:bodyPr>
          <a:lstStyle/>
          <a:p>
            <a:pPr marL="228600" indent="-228600">
              <a:buFont typeface="Arial" panose="020B0604020202020204" pitchFamily="34" charset="0"/>
              <a:buChar char="•"/>
            </a:pPr>
            <a:r>
              <a:rPr lang="en-US" sz="2200" dirty="0">
                <a:latin typeface="Arial"/>
                <a:cs typeface="Arial"/>
              </a:rPr>
              <a:t>When using a transmit address, two frames are sent, one for data and one for address.</a:t>
            </a:r>
            <a:endParaRPr lang="en-US" dirty="0">
              <a:latin typeface="Arial"/>
              <a:cs typeface="Arial"/>
            </a:endParaRPr>
          </a:p>
          <a:p>
            <a:pPr marL="228600" indent="-228600">
              <a:buClr>
                <a:srgbClr val="8AD0D6"/>
              </a:buClr>
              <a:buFont typeface="Arial" panose="020B0604020202020204" pitchFamily="34" charset="0"/>
              <a:buChar char="•"/>
            </a:pPr>
            <a:r>
              <a:rPr lang="en-US" sz="2200">
                <a:latin typeface="Arial"/>
                <a:cs typeface="Arial"/>
              </a:rPr>
              <a:t>The AD bit signifies whether the next frame is the address or data.</a:t>
            </a:r>
            <a:endParaRPr lang="en-US" dirty="0">
              <a:latin typeface="Arial"/>
              <a:cs typeface="Arial"/>
            </a:endParaRPr>
          </a:p>
          <a:p>
            <a:pPr marL="228600" indent="-228600" algn="l">
              <a:buClr>
                <a:srgbClr val="8AD0D6"/>
              </a:buClr>
              <a:buFont typeface="Arial" panose="020B0604020202020204" pitchFamily="34" charset="0"/>
              <a:buChar char="•"/>
            </a:pPr>
            <a:r>
              <a:rPr lang="en-US" sz="2200" dirty="0">
                <a:latin typeface="Arial"/>
                <a:cs typeface="Arial"/>
              </a:rPr>
              <a:t>The addition of a second stop bit can be used to provide extra time between packets when running at higher baud rates in order to make the link more reliable.</a:t>
            </a:r>
            <a:endParaRPr lang="en-US">
              <a:latin typeface="Arial"/>
              <a:cs typeface="Arial"/>
            </a:endParaRPr>
          </a:p>
          <a:p>
            <a:pPr marL="228600" indent="-228600" algn="l">
              <a:buFont typeface="Arial" panose="020B0604020202020204" pitchFamily="34" charset="0"/>
              <a:buChar char="•"/>
            </a:pPr>
            <a:r>
              <a:rPr lang="en-US" sz="2200" b="1" dirty="0">
                <a:latin typeface="Arial"/>
                <a:cs typeface="Arial"/>
              </a:rPr>
              <a:t>Parity bit </a:t>
            </a:r>
            <a:r>
              <a:rPr lang="en-US" sz="2200" dirty="0">
                <a:latin typeface="Arial"/>
                <a:cs typeface="Arial"/>
              </a:rPr>
              <a:t>– used to detect transmission errors.</a:t>
            </a:r>
          </a:p>
          <a:p>
            <a:pPr marL="228600" indent="-228600" algn="l">
              <a:buFont typeface="Arial" panose="020B0604020202020204" pitchFamily="34" charset="0"/>
              <a:buChar char="•"/>
            </a:pPr>
            <a:r>
              <a:rPr lang="en-US" sz="2200" b="1" dirty="0">
                <a:latin typeface="Arial"/>
                <a:cs typeface="Arial"/>
              </a:rPr>
              <a:t>Even parity </a:t>
            </a:r>
            <a:r>
              <a:rPr lang="en-US" sz="2200" dirty="0">
                <a:latin typeface="Arial"/>
                <a:cs typeface="Arial"/>
              </a:rPr>
              <a:t>– the transmitter counts the number of 1’s in the data word and if the count is odd, it asserts the parity bit.</a:t>
            </a:r>
          </a:p>
          <a:p>
            <a:pPr marL="228600" indent="-228600" algn="l">
              <a:buFont typeface="Arial" panose="020B0604020202020204" pitchFamily="34" charset="0"/>
              <a:buChar char="•"/>
            </a:pPr>
            <a:r>
              <a:rPr lang="en-US" sz="2200" b="1" dirty="0">
                <a:latin typeface="Arial"/>
                <a:cs typeface="Arial"/>
              </a:rPr>
              <a:t>Odd parity </a:t>
            </a:r>
            <a:r>
              <a:rPr lang="en-US" sz="2200" dirty="0">
                <a:latin typeface="Arial"/>
                <a:cs typeface="Arial"/>
              </a:rPr>
              <a:t>– the transmitter counts the number of 1’s in the data word and if the count is even, it asserts the parity bit.</a:t>
            </a:r>
          </a:p>
          <a:p>
            <a:endParaRPr lang="en-US"/>
          </a:p>
        </p:txBody>
      </p:sp>
    </p:spTree>
    <p:extLst>
      <p:ext uri="{BB962C8B-B14F-4D97-AF65-F5344CB8AC3E}">
        <p14:creationId xmlns:p14="http://schemas.microsoft.com/office/powerpoint/2010/main" val="4138244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7F3C7-F6AB-9E9D-5E86-3E4690FA12ED}"/>
              </a:ext>
            </a:extLst>
          </p:cNvPr>
          <p:cNvSpPr>
            <a:spLocks noGrp="1"/>
          </p:cNvSpPr>
          <p:nvPr>
            <p:ph type="title"/>
          </p:nvPr>
        </p:nvSpPr>
        <p:spPr/>
        <p:txBody>
          <a:bodyPr/>
          <a:lstStyle/>
          <a:p>
            <a:r>
              <a:rPr lang="en-US"/>
              <a:t>How does the receiver determine what logic is sent if it doesn’t have a clock?</a:t>
            </a:r>
          </a:p>
        </p:txBody>
      </p:sp>
      <p:sp>
        <p:nvSpPr>
          <p:cNvPr id="3" name="Content Placeholder 2">
            <a:extLst>
              <a:ext uri="{FF2B5EF4-FFF2-40B4-BE49-F238E27FC236}">
                <a16:creationId xmlns:a16="http://schemas.microsoft.com/office/drawing/2014/main" id="{8E34FFA4-6C4A-46B5-86AE-49A3E485DAD7}"/>
              </a:ext>
            </a:extLst>
          </p:cNvPr>
          <p:cNvSpPr>
            <a:spLocks noGrp="1"/>
          </p:cNvSpPr>
          <p:nvPr>
            <p:ph idx="1"/>
          </p:nvPr>
        </p:nvSpPr>
        <p:spPr>
          <a:xfrm>
            <a:off x="838200" y="2579384"/>
            <a:ext cx="10515600" cy="4351338"/>
          </a:xfrm>
        </p:spPr>
        <p:txBody>
          <a:bodyPr>
            <a:normAutofit/>
          </a:bodyPr>
          <a:lstStyle/>
          <a:p>
            <a:r>
              <a:rPr lang="en-US" sz="2200" b="1">
                <a:latin typeface="Arial" panose="020B0604020202020204" pitchFamily="34" charset="0"/>
                <a:cs typeface="Arial" panose="020B0604020202020204" pitchFamily="34" charset="0"/>
              </a:rPr>
              <a:t>Oversampling </a:t>
            </a:r>
            <a:r>
              <a:rPr lang="en-US" sz="2200">
                <a:latin typeface="Arial" panose="020B0604020202020204" pitchFamily="34" charset="0"/>
                <a:cs typeface="Arial" panose="020B0604020202020204" pitchFamily="34" charset="0"/>
              </a:rPr>
              <a:t>– using a receiver clock that is faster than the transmitter clock.</a:t>
            </a:r>
          </a:p>
          <a:p>
            <a:r>
              <a:rPr lang="en-US" sz="2200">
                <a:latin typeface="Arial" panose="020B0604020202020204" pitchFamily="34" charset="0"/>
                <a:cs typeface="Arial" panose="020B0604020202020204" pitchFamily="34" charset="0"/>
              </a:rPr>
              <a:t>The receiver samples the incoming signal 16 times within each bit period. This provides a higher level of accuracy in determining the logic level of each data bit.</a:t>
            </a:r>
          </a:p>
          <a:p>
            <a:r>
              <a:rPr lang="en-US" sz="2200">
                <a:latin typeface="Arial" panose="020B0604020202020204" pitchFamily="34" charset="0"/>
                <a:cs typeface="Arial" panose="020B0604020202020204" pitchFamily="34" charset="0"/>
              </a:rPr>
              <a:t>In 16x oversampling, if at least 10 out of 16 samples are high, the data bit is considered to be logic high. This approach helps to reduce the impact of noise and jitter in the received signal.</a:t>
            </a:r>
          </a:p>
          <a:p>
            <a:r>
              <a:rPr lang="en-US" sz="2200">
                <a:latin typeface="Arial" panose="020B0604020202020204" pitchFamily="34" charset="0"/>
                <a:cs typeface="Arial" panose="020B0604020202020204" pitchFamily="34" charset="0"/>
              </a:rPr>
              <a:t>The MSP432 UART module automatically takes care of oversampling for you when you configure it </a:t>
            </a:r>
          </a:p>
        </p:txBody>
      </p:sp>
    </p:spTree>
    <p:extLst>
      <p:ext uri="{BB962C8B-B14F-4D97-AF65-F5344CB8AC3E}">
        <p14:creationId xmlns:p14="http://schemas.microsoft.com/office/powerpoint/2010/main" val="3340701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FA10E-4003-D8E5-CF56-CB00CDD890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B4910AC-01A9-9279-38FC-64654200518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B2F16A0-227A-1442-E6E9-957E1DD11EC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949999" y="969356"/>
            <a:ext cx="6292001" cy="4919287"/>
          </a:xfrm>
          <a:prstGeom prst="rect">
            <a:avLst/>
          </a:prstGeom>
        </p:spPr>
      </p:pic>
    </p:spTree>
    <p:extLst>
      <p:ext uri="{BB962C8B-B14F-4D97-AF65-F5344CB8AC3E}">
        <p14:creationId xmlns:p14="http://schemas.microsoft.com/office/powerpoint/2010/main" val="29454245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2</TotalTime>
  <Words>1666</Words>
  <Application>Microsoft Office PowerPoint</Application>
  <PresentationFormat>Widescreen</PresentationFormat>
  <Paragraphs>169</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Ion</vt:lpstr>
      <vt:lpstr>EEDG/CE6302 Lab 8 Introduction to UART Communication Protocol</vt:lpstr>
      <vt:lpstr>UART Standard</vt:lpstr>
      <vt:lpstr>Buad Rate (BR)</vt:lpstr>
      <vt:lpstr>PowerPoint Presentation</vt:lpstr>
      <vt:lpstr>Framing</vt:lpstr>
      <vt:lpstr>PowerPoint Presentation</vt:lpstr>
      <vt:lpstr>PowerPoint Presentation</vt:lpstr>
      <vt:lpstr>How does the receiver determine what logic is sent if it doesn’t have a clock?</vt:lpstr>
      <vt:lpstr>PowerPoint Presentation</vt:lpstr>
      <vt:lpstr>UART TRANSMISSION</vt:lpstr>
      <vt:lpstr>Steps to Configure the UART Peripheral: </vt:lpstr>
      <vt:lpstr>Different registers on MSP432 </vt:lpstr>
      <vt:lpstr>PowerPoint Presentation</vt:lpstr>
      <vt:lpstr>Configuring Pins </vt:lpstr>
      <vt:lpstr>PowerPoint Presentation</vt:lpstr>
      <vt:lpstr>Setting up the Baud rate</vt:lpstr>
      <vt:lpstr>PowerPoint Presentation</vt:lpstr>
      <vt:lpstr>Calculating eUSCI Prescalar Division</vt:lpstr>
      <vt:lpstr>Calculating error in Prescalar Division</vt:lpstr>
      <vt:lpstr>Modulation to reduce Errors</vt:lpstr>
      <vt:lpstr>PowerPoint Presentation</vt:lpstr>
      <vt:lpstr>Using Tx IRQs to Control UART Transmission</vt:lpstr>
      <vt:lpstr>PowerPoint Presentation</vt:lpstr>
      <vt:lpstr>PowerPoint Presentation</vt:lpstr>
      <vt:lpstr>Sending a byte upon pressing switch</vt:lpstr>
      <vt:lpstr>PowerPoint Presentation</vt:lpstr>
      <vt:lpstr>PowerPoint Presentation</vt:lpstr>
      <vt:lpstr>UART Receive</vt:lpstr>
      <vt:lpstr>PowerPoint Presentation</vt:lpstr>
      <vt:lpstr>PowerPoint Presentation</vt:lpstr>
      <vt:lpstr>PowerPoint Presentation</vt:lpstr>
      <vt:lpstr>PowerPoint Presentation</vt:lpstr>
      <vt:lpstr>Receiving Characters and printing them</vt:lpstr>
      <vt:lpstr>PowerPoint Presentation</vt:lpstr>
      <vt:lpstr>Printing the received characters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UART Communication Protocol</dc:title>
  <dc:creator>Moganarengam, Vishnuvaradhan</dc:creator>
  <cp:lastModifiedBy>Moganarengam, Vishnuvaradhan</cp:lastModifiedBy>
  <cp:revision>52</cp:revision>
  <dcterms:created xsi:type="dcterms:W3CDTF">2023-08-08T22:05:25Z</dcterms:created>
  <dcterms:modified xsi:type="dcterms:W3CDTF">2023-11-05T14:37:06Z</dcterms:modified>
</cp:coreProperties>
</file>